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6" r:id="rId1"/>
    <p:sldMasterId id="2147483677" r:id="rId2"/>
  </p:sldMasterIdLst>
  <p:notesMasterIdLst>
    <p:notesMasterId r:id="rId38"/>
  </p:notesMasterIdLst>
  <p:sldIdLst>
    <p:sldId id="303" r:id="rId3"/>
    <p:sldId id="257" r:id="rId4"/>
    <p:sldId id="258" r:id="rId5"/>
    <p:sldId id="259" r:id="rId6"/>
    <p:sldId id="260" r:id="rId7"/>
    <p:sldId id="261" r:id="rId8"/>
    <p:sldId id="302" r:id="rId9"/>
    <p:sldId id="301" r:id="rId10"/>
    <p:sldId id="263" r:id="rId11"/>
    <p:sldId id="264" r:id="rId12"/>
    <p:sldId id="265" r:id="rId13"/>
    <p:sldId id="266" r:id="rId14"/>
    <p:sldId id="296" r:id="rId15"/>
    <p:sldId id="297" r:id="rId16"/>
    <p:sldId id="270" r:id="rId17"/>
    <p:sldId id="299" r:id="rId18"/>
    <p:sldId id="272" r:id="rId19"/>
    <p:sldId id="273" r:id="rId20"/>
    <p:sldId id="274" r:id="rId21"/>
    <p:sldId id="275" r:id="rId22"/>
    <p:sldId id="276" r:id="rId23"/>
    <p:sldId id="277" r:id="rId24"/>
    <p:sldId id="278" r:id="rId25"/>
    <p:sldId id="298" r:id="rId26"/>
    <p:sldId id="279" r:id="rId27"/>
    <p:sldId id="280" r:id="rId28"/>
    <p:sldId id="281" r:id="rId29"/>
    <p:sldId id="282" r:id="rId30"/>
    <p:sldId id="283" r:id="rId31"/>
    <p:sldId id="284" r:id="rId32"/>
    <p:sldId id="285" r:id="rId33"/>
    <p:sldId id="286" r:id="rId34"/>
    <p:sldId id="287" r:id="rId35"/>
    <p:sldId id="288" r:id="rId36"/>
    <p:sldId id="289" r:id="rId37"/>
  </p:sldIdLst>
  <p:sldSz cx="6858000" cy="51435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FAE736-0BE6-4F36-950A-4CEF983E4C1E}">
  <a:tblStyle styleId="{6DFAE736-0BE6-4F36-950A-4CEF983E4C1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8A933314-3301-454E-BF38-2A1DA81455CC}"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85477"/>
  </p:normalViewPr>
  <p:slideViewPr>
    <p:cSldViewPr snapToGrid="0" snapToObjects="1">
      <p:cViewPr>
        <p:scale>
          <a:sx n="125" d="100"/>
          <a:sy n="125" d="100"/>
        </p:scale>
        <p:origin x="624" y="-8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slide" Target="slides/slide35.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png>
</file>

<file path=ppt/media/image10.png>
</file>

<file path=ppt/media/image11.jpg>
</file>

<file path=ppt/media/image12.png>
</file>

<file path=ppt/media/image13.png>
</file>

<file path=ppt/media/image14.tiff>
</file>

<file path=ppt/media/image2.png>
</file>

<file path=ppt/media/image3.pn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1pPr>
            <a:lvl2pPr marL="457200" marR="0" lvl="1"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2pPr>
            <a:lvl3pPr marL="914400" marR="0" lvl="2"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3pPr>
            <a:lvl4pPr marL="1371600" marR="0" lvl="3"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4pPr>
            <a:lvl5pPr marL="1828800" marR="0" lvl="4"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5pPr>
            <a:lvl6pPr marL="2286000" marR="0" lvl="5"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6pPr>
            <a:lvl7pPr marL="2743200" marR="0" lvl="6"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7pPr>
            <a:lvl8pPr marL="3200400" marR="0" lvl="7"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8pPr>
            <a:lvl9pPr marL="3657600" marR="0" lvl="8"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JSP_model_1_architecture" TargetMode="External"/><Relationship Id="rId4" Type="http://schemas.openxmlformats.org/officeDocument/2006/relationships/hyperlink" Target="https://en.wikipedia.org/wiki/JSP_model_2_architecture" TargetMode="External"/><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1" name="Shape 19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66233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Shape 38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5" name="Shape 38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Shape 4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1" name="Shape 42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r>
              <a:rPr lang="en-GB"/>
              <a:t>Plan to finish Bootstrap GUI &amp; function, Top companion &amp; top next k report function and AGI GUI by end of week 8</a:t>
            </a:r>
          </a:p>
          <a:p>
            <a:pPr marL="0" marR="0" lvl="0" indent="0" algn="l" rtl="0">
              <a:spcBef>
                <a:spcPts val="0"/>
              </a:spcBef>
              <a:buClr>
                <a:schemeClr val="dk1"/>
              </a:buClr>
              <a:buSzPct val="25000"/>
              <a:buFont typeface="Arial"/>
              <a:buNone/>
            </a:pPr>
            <a:r>
              <a:rPr lang="en-GB" b="1" u="sng"/>
              <a:t>Login required to be printed in JSON format</a:t>
            </a:r>
          </a:p>
          <a:p>
            <a:pPr marL="0" marR="0" lvl="0" indent="0" algn="l" rtl="0">
              <a:spcBef>
                <a:spcPts val="0"/>
              </a:spcBef>
              <a:buClr>
                <a:schemeClr val="dk1"/>
              </a:buClr>
              <a:buSzPct val="25000"/>
              <a:buFont typeface="Arial"/>
              <a:buNone/>
            </a:pPr>
            <a:r>
              <a:rPr lang="en-GB"/>
              <a:t>Why do we need to print in JSON format?</a:t>
            </a:r>
          </a:p>
          <a:p>
            <a:pPr marL="457200" marR="0" lvl="0" indent="-228600" algn="l" rtl="0">
              <a:spcBef>
                <a:spcPts val="0"/>
              </a:spcBef>
            </a:pPr>
            <a:r>
              <a:rPr lang="en-GB"/>
              <a:t>Widely-supported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Shape 4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63" name="Shape 46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R="0" lvl="0" indent="0" algn="l" rtl="0">
              <a:spcBef>
                <a:spcPts val="0"/>
              </a:spcBef>
              <a:buNone/>
            </a:pPr>
            <a:r>
              <a:rPr lang="en-GB"/>
              <a:t>Iteration 5</a:t>
            </a:r>
          </a:p>
          <a:p>
            <a:pPr marL="457200" marR="0" lvl="0" indent="-298450" algn="l" rtl="0">
              <a:spcBef>
                <a:spcPts val="0"/>
              </a:spcBef>
              <a:buClr>
                <a:schemeClr val="dk1"/>
              </a:buClr>
              <a:buSzPct val="100000"/>
              <a:buFont typeface="Arial"/>
            </a:pPr>
            <a:r>
              <a:rPr lang="en-GB"/>
              <a:t>Improving the UI if need be (for better experience)</a:t>
            </a:r>
          </a:p>
          <a:p>
            <a:pPr marL="457200" marR="0" lvl="0" indent="-228600" algn="l" rtl="0">
              <a:spcBef>
                <a:spcPts val="0"/>
              </a:spcBef>
            </a:pPr>
            <a:r>
              <a:rPr lang="en-GB"/>
              <a:t>Debug codes if we find bugs from our code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Shape 4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82" name="Shape 48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340150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Shape 4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92" name="Shape 49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851761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Shape 54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1" name="Shape 5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Shape 54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1" name="Shape 5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057205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Shape 5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5" name="Shape 55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Critical path: minimum time to complete the project ()</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Longest path through the network</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Everything is critical path, we will use two buffer days if we can’t finish </a:t>
            </a:r>
          </a:p>
          <a:p>
            <a:pPr marL="0" marR="0" lvl="0" indent="0" algn="l" rtl="0">
              <a:spcBef>
                <a:spcPts val="0"/>
              </a:spcBef>
              <a:spcAft>
                <a:spcPts val="0"/>
              </a:spcAft>
              <a:buClr>
                <a:schemeClr val="dk1"/>
              </a:buClr>
              <a:buSzPct val="25000"/>
              <a:buFont typeface="Arial"/>
              <a:buNone/>
            </a:pPr>
            <a:r>
              <a:rPr lang="en-GB"/>
              <a:t>-2 buffer days</a:t>
            </a:r>
          </a:p>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Shape 56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9" name="Shape 56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Critical path: minimum time to complete the project ()</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Longest path through the network</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Everything is critical path, we will use two buffer days if we can’t finish </a:t>
            </a:r>
          </a:p>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Shape 59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91" name="Shape 59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Clr>
                <a:schemeClr val="dk1"/>
              </a:buClr>
              <a:buSzPct val="25000"/>
              <a:buFont typeface="Arial"/>
              <a:buNone/>
            </a:pPr>
            <a:r>
              <a:rPr lang="en-GB" sz="1100" b="0" i="0" u="none" strike="noStrike" cap="none" dirty="0">
                <a:solidFill>
                  <a:schemeClr val="dk1"/>
                </a:solidFill>
                <a:latin typeface="Arial"/>
                <a:ea typeface="Arial"/>
                <a:cs typeface="Arial"/>
                <a:sym typeface="Arial"/>
              </a:rPr>
              <a:t>Critical path: minimum time to complete the project ()</a:t>
            </a:r>
          </a:p>
          <a:p>
            <a:pPr marL="0" marR="0" lvl="0" indent="0" algn="l" rtl="0">
              <a:spcBef>
                <a:spcPts val="0"/>
              </a:spcBef>
              <a:spcAft>
                <a:spcPts val="0"/>
              </a:spcAft>
              <a:buClr>
                <a:schemeClr val="dk1"/>
              </a:buClr>
              <a:buSzPct val="25000"/>
              <a:buFont typeface="Arial"/>
              <a:buNone/>
            </a:pPr>
            <a:r>
              <a:rPr lang="en-GB" sz="1100" b="0" i="0" u="none" strike="noStrike" cap="none" dirty="0">
                <a:solidFill>
                  <a:schemeClr val="dk1"/>
                </a:solidFill>
                <a:latin typeface="Arial"/>
                <a:ea typeface="Arial"/>
                <a:cs typeface="Arial"/>
                <a:sym typeface="Arial"/>
              </a:rPr>
              <a:t>Longest path through the network</a:t>
            </a:r>
          </a:p>
          <a:p>
            <a:pPr marL="0" marR="0" lvl="0" indent="0" algn="l" rtl="0">
              <a:spcBef>
                <a:spcPts val="0"/>
              </a:spcBef>
              <a:spcAft>
                <a:spcPts val="0"/>
              </a:spcAft>
              <a:buClr>
                <a:schemeClr val="dk1"/>
              </a:buClr>
              <a:buSzPct val="25000"/>
              <a:buFont typeface="Arial"/>
              <a:buNone/>
            </a:pPr>
            <a:r>
              <a:rPr lang="en-GB" sz="1100" b="0" i="0" u="none" strike="noStrike" cap="none" dirty="0">
                <a:solidFill>
                  <a:schemeClr val="dk1"/>
                </a:solidFill>
                <a:latin typeface="Arial"/>
                <a:ea typeface="Arial"/>
                <a:cs typeface="Arial"/>
                <a:sym typeface="Arial"/>
              </a:rPr>
              <a:t>Everything is critical path, we will use two buffer days if we can’t finish </a:t>
            </a:r>
          </a:p>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7" name="Shape 19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Shape 6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1" name="Shape 62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Critical path: minimum time to complete the project ()</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Longest path through the network</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Everything is critical path, we will use two buffer days if we can’t finish </a:t>
            </a:r>
          </a:p>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Shape 6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43" name="Shape 64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Critical path: minimum time to complete the project ()</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Longest path through the network</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Everything is critical path, we will use two buffer days if we can’t finish </a:t>
            </a:r>
          </a:p>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Shape 6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6" name="Shape 65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Critical path: minimum time to complete the project ()</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Longest path through the network</a:t>
            </a:r>
          </a:p>
          <a:p>
            <a:pPr marL="0" marR="0" lvl="0" indent="0" algn="l" rtl="0">
              <a:spcBef>
                <a:spcPts val="0"/>
              </a:spcBef>
              <a:spcAft>
                <a:spcPts val="0"/>
              </a:spcAft>
              <a:buClr>
                <a:schemeClr val="dk1"/>
              </a:buClr>
              <a:buSzPct val="25000"/>
              <a:buFont typeface="Arial"/>
              <a:buNone/>
            </a:pPr>
            <a:r>
              <a:rPr lang="en-GB" sz="1100" b="0" i="0" u="none" strike="noStrike" cap="none">
                <a:solidFill>
                  <a:schemeClr val="dk1"/>
                </a:solidFill>
                <a:latin typeface="Arial"/>
                <a:ea typeface="Arial"/>
                <a:cs typeface="Arial"/>
                <a:sym typeface="Arial"/>
              </a:rPr>
              <a:t>Everything is critical path, we will use two buffer days if we can’t finish </a:t>
            </a:r>
          </a:p>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Shape 66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9" name="Shape 66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Shape 66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9" name="Shape 66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Tree>
    <p:extLst>
      <p:ext uri="{BB962C8B-B14F-4D97-AF65-F5344CB8AC3E}">
        <p14:creationId xmlns:p14="http://schemas.microsoft.com/office/powerpoint/2010/main" val="13412772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Shape 67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74" name="Shape 67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r>
              <a:rPr lang="en-GB">
                <a:solidFill>
                  <a:srgbClr val="FF0000"/>
                </a:solidFill>
              </a:rPr>
              <a:t>TM calculation</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80" name="Shape 680"/>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Shape 68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7" name="Shape 68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Shape 6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93" name="Shape 69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Shape 7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1" name="Shape 70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3" name="Shape 20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Shape 70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06" name="Shape 70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Shape 71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12" name="Shape 71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Shape 7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8" name="Shape 71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Shape 72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3" name="Shape 72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r>
              <a:rPr lang="en-GB" sz="1100" b="0" i="0" u="none" strike="noStrike" cap="none">
                <a:solidFill>
                  <a:schemeClr val="dk1"/>
                </a:solidFill>
                <a:latin typeface="Arial"/>
                <a:ea typeface="Arial"/>
                <a:cs typeface="Arial"/>
                <a:sym typeface="Arial"/>
              </a:rPr>
              <a:t>Show current progress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Shape 72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9" name="Shape 72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Shape 7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4" name="Shape 73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Shape 2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8" name="Shape 20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7" name="Shape 21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lnSpc>
                <a:spcPct val="160000"/>
              </a:lnSpc>
              <a:spcBef>
                <a:spcPts val="0"/>
              </a:spcBef>
              <a:spcAft>
                <a:spcPts val="0"/>
              </a:spcAft>
              <a:buClr>
                <a:schemeClr val="dk1"/>
              </a:buClr>
              <a:buSzPct val="25000"/>
              <a:buFont typeface="Arial"/>
              <a:buNone/>
            </a:pPr>
            <a:r>
              <a:rPr lang="en-GB" sz="900" b="1" i="0" u="none" strike="noStrike" cap="none">
                <a:solidFill>
                  <a:schemeClr val="dk1"/>
                </a:solidFill>
                <a:highlight>
                  <a:srgbClr val="FFFFFF"/>
                </a:highlight>
                <a:latin typeface="Arial"/>
                <a:ea typeface="Arial"/>
                <a:cs typeface="Arial"/>
                <a:sym typeface="Arial"/>
              </a:rPr>
              <a:t>MVC architecture vs MVC framework</a:t>
            </a:r>
          </a:p>
          <a:p>
            <a:pPr marL="901700" marR="0" lvl="0" indent="-292100" algn="l" rtl="0">
              <a:lnSpc>
                <a:spcPct val="150000"/>
              </a:lnSpc>
              <a:spcBef>
                <a:spcPts val="3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Architecture is how you designed your application. If the design of your JEE application is MVC architecture (aka JSP Access Model 2), your application has servlets as Controller, JSPs as views and Java class as model.</a:t>
            </a:r>
          </a:p>
          <a:p>
            <a:pPr marL="901700" marR="0" lvl="0" indent="-292100" algn="l" rtl="0">
              <a:lnSpc>
                <a:spcPct val="150000"/>
              </a:lnSpc>
              <a:spcBef>
                <a:spcPts val="4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MVC framework is a set of libraries that makes it easy to design your application in MVC architecture. Your application will implement interfaces and/or extend classes from the framework's libraries, and setup configuration files. Example of MVC frameworks are Struts, Spring, Stripes and others.</a:t>
            </a:r>
          </a:p>
          <a:p>
            <a:pPr marL="0" marR="0" lvl="0" indent="0" algn="l" rtl="0">
              <a:lnSpc>
                <a:spcPct val="160000"/>
              </a:lnSpc>
              <a:spcBef>
                <a:spcPts val="500"/>
              </a:spcBef>
              <a:spcAft>
                <a:spcPts val="0"/>
              </a:spcAft>
              <a:buClr>
                <a:schemeClr val="dk1"/>
              </a:buClr>
              <a:buSzPct val="25000"/>
              <a:buFont typeface="Arial"/>
              <a:buNone/>
            </a:pPr>
            <a:r>
              <a:rPr lang="en-GB" sz="900" b="1" i="0" u="none" strike="noStrike" cap="none">
                <a:solidFill>
                  <a:schemeClr val="dk1"/>
                </a:solidFill>
                <a:highlight>
                  <a:srgbClr val="FFFFFF"/>
                </a:highlight>
                <a:latin typeface="Arial"/>
                <a:ea typeface="Arial"/>
                <a:cs typeface="Arial"/>
                <a:sym typeface="Arial"/>
              </a:rPr>
              <a:t>MVC</a:t>
            </a:r>
          </a:p>
          <a:p>
            <a:pPr marL="901700" marR="0" lvl="0" indent="-292100" algn="l" rtl="0">
              <a:lnSpc>
                <a:spcPct val="150000"/>
              </a:lnSpc>
              <a:spcBef>
                <a:spcPts val="3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MVC stands for "Model-View-Controller"</a:t>
            </a:r>
          </a:p>
          <a:p>
            <a:pPr marL="1790700" marR="0" lvl="1" indent="-292100" algn="l" rtl="0">
              <a:lnSpc>
                <a:spcPct val="150000"/>
              </a:lnSpc>
              <a:spcBef>
                <a:spcPts val="700"/>
              </a:spcBef>
              <a:spcAft>
                <a:spcPts val="0"/>
              </a:spcAft>
              <a:buClr>
                <a:srgbClr val="252525"/>
              </a:buClr>
              <a:buSzPct val="100000"/>
              <a:buFont typeface="Arial"/>
              <a:buAutoNum type="arabicPeriod"/>
            </a:pPr>
            <a:r>
              <a:rPr lang="en-GB" sz="900" b="1" i="0" u="none" strike="noStrike" cap="none">
                <a:solidFill>
                  <a:srgbClr val="252525"/>
                </a:solidFill>
                <a:highlight>
                  <a:srgbClr val="FFFFFF"/>
                </a:highlight>
                <a:latin typeface="Arial"/>
                <a:ea typeface="Arial"/>
                <a:cs typeface="Arial"/>
                <a:sym typeface="Arial"/>
              </a:rPr>
              <a:t>Model</a:t>
            </a:r>
          </a:p>
          <a:p>
            <a:pPr marL="2679700" marR="0" lvl="2" indent="-292100" algn="l" rtl="0">
              <a:lnSpc>
                <a:spcPct val="150000"/>
              </a:lnSpc>
              <a:spcBef>
                <a:spcPts val="11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Entities represented real world objects – people, places, things, transactions. E.g. student, school, course, bidding.</a:t>
            </a:r>
          </a:p>
          <a:p>
            <a:pPr marL="2679700" marR="0" lvl="2" indent="-292100" algn="l" rtl="0">
              <a:lnSpc>
                <a:spcPct val="150000"/>
              </a:lnSpc>
              <a:spcBef>
                <a:spcPts val="12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Data Access Objects (DAO) persists entities to storage (save/load from database, files, etc.). It decouples the persistence code from the rest of the system.</a:t>
            </a:r>
          </a:p>
          <a:p>
            <a:pPr marL="1790700" marR="0" lvl="1" indent="-292100" algn="l" rtl="0">
              <a:lnSpc>
                <a:spcPct val="150000"/>
              </a:lnSpc>
              <a:spcBef>
                <a:spcPts val="900"/>
              </a:spcBef>
              <a:spcAft>
                <a:spcPts val="0"/>
              </a:spcAft>
              <a:buClr>
                <a:srgbClr val="252525"/>
              </a:buClr>
              <a:buSzPct val="100000"/>
              <a:buFont typeface="Arial"/>
              <a:buAutoNum type="arabicPeriod"/>
            </a:pPr>
            <a:r>
              <a:rPr lang="en-GB" sz="900" b="1" i="0" u="none" strike="noStrike" cap="none">
                <a:solidFill>
                  <a:srgbClr val="252525"/>
                </a:solidFill>
                <a:highlight>
                  <a:srgbClr val="FFFFFF"/>
                </a:highlight>
                <a:latin typeface="Arial"/>
                <a:ea typeface="Arial"/>
                <a:cs typeface="Arial"/>
                <a:sym typeface="Arial"/>
              </a:rPr>
              <a:t>View</a:t>
            </a:r>
            <a:r>
              <a:rPr lang="en-GB" sz="900" b="0" i="0" u="none" strike="noStrike" cap="none">
                <a:solidFill>
                  <a:srgbClr val="252525"/>
                </a:solidFill>
                <a:highlight>
                  <a:srgbClr val="FFFFFF"/>
                </a:highlight>
                <a:latin typeface="Arial"/>
                <a:ea typeface="Arial"/>
                <a:cs typeface="Arial"/>
                <a:sym typeface="Arial"/>
              </a:rPr>
              <a:t> talks to the user; i.e. UI. View passes user’s inputs to controller. It also displays the results from controller.</a:t>
            </a:r>
          </a:p>
          <a:p>
            <a:pPr marL="1790700" marR="0" lvl="1" indent="-292100" algn="l" rtl="0">
              <a:lnSpc>
                <a:spcPct val="150000"/>
              </a:lnSpc>
              <a:spcBef>
                <a:spcPts val="800"/>
              </a:spcBef>
              <a:spcAft>
                <a:spcPts val="0"/>
              </a:spcAft>
              <a:buClr>
                <a:srgbClr val="252525"/>
              </a:buClr>
              <a:buSzPct val="100000"/>
              <a:buFont typeface="Arial"/>
              <a:buAutoNum type="arabicPeriod"/>
            </a:pPr>
            <a:r>
              <a:rPr lang="en-GB" sz="900" b="1" i="0" u="none" strike="noStrike" cap="none">
                <a:solidFill>
                  <a:srgbClr val="252525"/>
                </a:solidFill>
                <a:highlight>
                  <a:srgbClr val="FFFFFF"/>
                </a:highlight>
                <a:latin typeface="Arial"/>
                <a:ea typeface="Arial"/>
                <a:cs typeface="Arial"/>
                <a:sym typeface="Arial"/>
              </a:rPr>
              <a:t>Controller</a:t>
            </a:r>
            <a:r>
              <a:rPr lang="en-GB" sz="900" b="0" i="0" u="none" strike="noStrike" cap="none">
                <a:solidFill>
                  <a:srgbClr val="252525"/>
                </a:solidFill>
                <a:highlight>
                  <a:srgbClr val="FFFFFF"/>
                </a:highlight>
                <a:latin typeface="Arial"/>
                <a:ea typeface="Arial"/>
                <a:cs typeface="Arial"/>
                <a:sym typeface="Arial"/>
              </a:rPr>
              <a:t> coordinates objects in the model to achieve a function.</a:t>
            </a:r>
          </a:p>
          <a:p>
            <a:pPr marL="901700" marR="0" lvl="0" indent="-292100" algn="l" rtl="0">
              <a:lnSpc>
                <a:spcPct val="150000"/>
              </a:lnSpc>
              <a:spcBef>
                <a:spcPts val="5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Example:</a:t>
            </a:r>
          </a:p>
          <a:p>
            <a:pPr marL="1790700" marR="0" lvl="1" indent="-292100" algn="l" rtl="0">
              <a:lnSpc>
                <a:spcPct val="150000"/>
              </a:lnSpc>
              <a:spcBef>
                <a:spcPts val="7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Student (user) enters course bidding details in the bidding form view.</a:t>
            </a:r>
          </a:p>
          <a:p>
            <a:pPr marL="1790700" marR="0" lvl="1" indent="-292100" algn="l" rtl="0">
              <a:lnSpc>
                <a:spcPct val="150000"/>
              </a:lnSpc>
              <a:spcBef>
                <a:spcPts val="8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The view passes these bidding details to a controller.</a:t>
            </a:r>
          </a:p>
          <a:p>
            <a:pPr marL="1790700" marR="0" lvl="1" indent="-292100" algn="l" rtl="0">
              <a:lnSpc>
                <a:spcPct val="150000"/>
              </a:lnSpc>
              <a:spcBef>
                <a:spcPts val="8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The controller coordinates objects in the model</a:t>
            </a:r>
          </a:p>
          <a:p>
            <a:pPr marL="2679700" marR="0" lvl="2" indent="-292100" algn="l" rtl="0">
              <a:lnSpc>
                <a:spcPct val="150000"/>
              </a:lnSpc>
              <a:spcBef>
                <a:spcPts val="11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Creates a Bidding object. The Bidding object will raise error if there is not enough e$, etc.</a:t>
            </a:r>
          </a:p>
          <a:p>
            <a:pPr marL="2679700" marR="0" lvl="2" indent="-292100" algn="l" rtl="0">
              <a:lnSpc>
                <a:spcPct val="150000"/>
              </a:lnSpc>
              <a:spcBef>
                <a:spcPts val="12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If no error, controller calls BiddingDAO to save the Bidding &amp; passes Bidding object to a success view to display.</a:t>
            </a:r>
          </a:p>
          <a:p>
            <a:pPr marL="2679700" marR="0" lvl="2" indent="-292100" algn="l" rtl="0">
              <a:lnSpc>
                <a:spcPct val="150000"/>
              </a:lnSpc>
              <a:spcBef>
                <a:spcPts val="12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If error, controller passes back the error details (can be a code, exception, etc.) to bidding form view to display.</a:t>
            </a:r>
          </a:p>
          <a:p>
            <a:pPr marL="901700" marR="0" lvl="0" indent="-292100" algn="l" rtl="0">
              <a:lnSpc>
                <a:spcPct val="150000"/>
              </a:lnSpc>
              <a:spcBef>
                <a:spcPts val="6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Simplistic speaking, MVC is a guideline on how you should organise your code to achieve low coupling, high cohesion, and all the good things. Aka it’s a design pattern – wisdom from our IT predecessors.</a:t>
            </a:r>
          </a:p>
          <a:p>
            <a:pPr marL="0" marR="0" lvl="0" indent="0" algn="l" rtl="0">
              <a:lnSpc>
                <a:spcPct val="160000"/>
              </a:lnSpc>
              <a:spcBef>
                <a:spcPts val="500"/>
              </a:spcBef>
              <a:spcAft>
                <a:spcPts val="0"/>
              </a:spcAft>
              <a:buClr>
                <a:schemeClr val="dk1"/>
              </a:buClr>
              <a:buSzPct val="25000"/>
              <a:buFont typeface="Arial"/>
              <a:buNone/>
            </a:pPr>
            <a:r>
              <a:rPr lang="en-GB" sz="900" b="1" i="0" u="none" strike="noStrike" cap="none">
                <a:solidFill>
                  <a:schemeClr val="dk1"/>
                </a:solidFill>
                <a:highlight>
                  <a:srgbClr val="FFFFFF"/>
                </a:highlight>
                <a:latin typeface="Arial"/>
                <a:ea typeface="Arial"/>
                <a:cs typeface="Arial"/>
                <a:sym typeface="Arial"/>
              </a:rPr>
              <a:t>JSP Model 1 and Model 2</a:t>
            </a:r>
          </a:p>
          <a:p>
            <a:pPr marL="901700" marR="127000" lvl="0" indent="-292100" algn="l" rtl="0">
              <a:lnSpc>
                <a:spcPct val="150000"/>
              </a:lnSpc>
              <a:spcBef>
                <a:spcPts val="3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Simplistic speaking, JSP Model 1 has only JSPs. JSP speaks with the model directly to get information. </a:t>
            </a:r>
            <a:r>
              <a:rPr lang="en-GB" sz="900" b="0" i="0" u="sng" strike="noStrike" cap="none">
                <a:solidFill>
                  <a:schemeClr val="hlink"/>
                </a:solidFill>
                <a:highlight>
                  <a:srgbClr val="FFFFFF"/>
                </a:highlight>
                <a:latin typeface="Arial"/>
                <a:ea typeface="Arial"/>
                <a:cs typeface="Arial"/>
                <a:sym typeface="Arial"/>
                <a:hlinkClick r:id="rId3"/>
              </a:rPr>
              <a:t>https://en.wikipedia.org/wiki/JSP_model_1_architecture</a:t>
            </a:r>
          </a:p>
          <a:p>
            <a:pPr marL="1790700" marR="0" lvl="1" indent="-292100" algn="l" rtl="0">
              <a:lnSpc>
                <a:spcPct val="150000"/>
              </a:lnSpc>
              <a:spcBef>
                <a:spcPts val="700"/>
              </a:spcBef>
              <a:spcAft>
                <a:spcPts val="0"/>
              </a:spcAft>
              <a:buClr>
                <a:srgbClr val="252525"/>
              </a:buClr>
              <a:buSzPct val="100000"/>
              <a:buFont typeface="Arial"/>
              <a:buAutoNum type="arabicPeriod" startAt="2"/>
            </a:pPr>
            <a:r>
              <a:rPr lang="en-GB" sz="900" b="0" i="0" u="none" strike="noStrike" cap="none">
                <a:solidFill>
                  <a:srgbClr val="252525"/>
                </a:solidFill>
                <a:highlight>
                  <a:srgbClr val="FFFFFF"/>
                </a:highlight>
                <a:latin typeface="Arial"/>
                <a:ea typeface="Arial"/>
                <a:cs typeface="Arial"/>
                <a:sym typeface="Arial"/>
              </a:rPr>
              <a:t>JSP model 1 does not recommend anything related to MVC.</a:t>
            </a:r>
          </a:p>
          <a:p>
            <a:pPr marL="1790700" marR="0" lvl="1" indent="-292100" algn="l" rtl="0">
              <a:lnSpc>
                <a:spcPct val="150000"/>
              </a:lnSpc>
              <a:spcBef>
                <a:spcPts val="800"/>
              </a:spcBef>
              <a:spcAft>
                <a:spcPts val="0"/>
              </a:spcAft>
              <a:buClr>
                <a:srgbClr val="252525"/>
              </a:buClr>
              <a:buSzPct val="100000"/>
              <a:buFont typeface="Arial"/>
              <a:buAutoNum type="arabicPeriod" startAt="2"/>
            </a:pPr>
            <a:r>
              <a:rPr lang="en-GB" sz="900" b="0" i="0" u="none" strike="noStrike" cap="none">
                <a:solidFill>
                  <a:srgbClr val="252525"/>
                </a:solidFill>
                <a:highlight>
                  <a:srgbClr val="FFFFFF"/>
                </a:highlight>
                <a:latin typeface="Arial"/>
                <a:ea typeface="Arial"/>
                <a:cs typeface="Arial"/>
                <a:sym typeface="Arial"/>
              </a:rPr>
              <a:t>However, I can enforce my own procedures to achieve “MVC”. E.g. I can define all JSP named "process*.jsp" acts like controllers.</a:t>
            </a:r>
          </a:p>
          <a:p>
            <a:pPr marL="901700" marR="127000" lvl="0" indent="-292100" algn="l" rtl="0">
              <a:lnSpc>
                <a:spcPct val="150000"/>
              </a:lnSpc>
              <a:spcBef>
                <a:spcPts val="500"/>
              </a:spcBef>
              <a:spcAft>
                <a:spcPts val="0"/>
              </a:spcAft>
              <a:buClr>
                <a:srgbClr val="252525"/>
              </a:buClr>
              <a:buSzPct val="100000"/>
              <a:buFont typeface="Arial"/>
              <a:buAutoNum type="arabicPeriod"/>
            </a:pPr>
            <a:r>
              <a:rPr lang="en-GB" sz="900" b="0" i="0" u="none" strike="noStrike" cap="none">
                <a:solidFill>
                  <a:srgbClr val="252525"/>
                </a:solidFill>
                <a:highlight>
                  <a:srgbClr val="FFFFFF"/>
                </a:highlight>
                <a:latin typeface="Arial"/>
                <a:ea typeface="Arial"/>
                <a:cs typeface="Arial"/>
                <a:sym typeface="Arial"/>
              </a:rPr>
              <a:t>In SE context, JSP Model 2 is MVC. It recommends how to organise your code to achieve MVC. </a:t>
            </a:r>
            <a:r>
              <a:rPr lang="en-GB" sz="900" b="0" i="0" u="sng" strike="noStrike" cap="none">
                <a:solidFill>
                  <a:schemeClr val="hlink"/>
                </a:solidFill>
                <a:highlight>
                  <a:srgbClr val="FFFFFF"/>
                </a:highlight>
                <a:latin typeface="Arial"/>
                <a:ea typeface="Arial"/>
                <a:cs typeface="Arial"/>
                <a:sym typeface="Arial"/>
                <a:hlinkClick r:id="rId4"/>
              </a:rPr>
              <a:t>https://en.wikipedia.org/wiki/JSP_model_2_architecture</a:t>
            </a:r>
          </a:p>
          <a:p>
            <a:pPr marL="1790700" marR="0" lvl="1" indent="-292100" algn="l" rtl="0">
              <a:lnSpc>
                <a:spcPct val="150000"/>
              </a:lnSpc>
              <a:spcBef>
                <a:spcPts val="700"/>
              </a:spcBef>
              <a:spcAft>
                <a:spcPts val="0"/>
              </a:spcAft>
              <a:buClr>
                <a:srgbClr val="252525"/>
              </a:buClr>
              <a:buSzPct val="100000"/>
              <a:buFont typeface="Arial"/>
              <a:buAutoNum type="arabicPeriod" startAt="2"/>
            </a:pPr>
            <a:r>
              <a:rPr lang="en-GB" sz="900" b="0" i="0" u="none" strike="noStrike" cap="none">
                <a:solidFill>
                  <a:srgbClr val="252525"/>
                </a:solidFill>
                <a:highlight>
                  <a:srgbClr val="FFFFFF"/>
                </a:highlight>
                <a:latin typeface="Arial"/>
                <a:ea typeface="Arial"/>
                <a:cs typeface="Arial"/>
                <a:sym typeface="Arial"/>
              </a:rPr>
              <a:t>Servlets are used for controllers, JSP for views, normal Java classes (aka Java beans) for model.</a:t>
            </a:r>
          </a:p>
          <a:p>
            <a:pPr marL="1790700" marR="0" lvl="1" indent="-292100" algn="l" rtl="0">
              <a:lnSpc>
                <a:spcPct val="150000"/>
              </a:lnSpc>
              <a:spcBef>
                <a:spcPts val="800"/>
              </a:spcBef>
              <a:spcAft>
                <a:spcPts val="0"/>
              </a:spcAft>
              <a:buClr>
                <a:srgbClr val="252525"/>
              </a:buClr>
              <a:buSzPct val="100000"/>
              <a:buFont typeface="Arial"/>
              <a:buAutoNum type="arabicPeriod" startAt="2"/>
            </a:pPr>
            <a:r>
              <a:rPr lang="en-GB" sz="900" b="0" i="0" u="none" strike="noStrike" cap="none">
                <a:solidFill>
                  <a:srgbClr val="252525"/>
                </a:solidFill>
                <a:highlight>
                  <a:srgbClr val="FFFFFF"/>
                </a:highlight>
                <a:latin typeface="Arial"/>
                <a:ea typeface="Arial"/>
                <a:cs typeface="Arial"/>
                <a:sym typeface="Arial"/>
              </a:rPr>
              <a:t>The controller may pass 1 or more entities to the view. The view displays the information represented by the entities.</a:t>
            </a:r>
          </a:p>
          <a:p>
            <a:pPr marL="0" marR="0" lvl="0" indent="0" algn="l" rtl="0">
              <a:lnSpc>
                <a:spcPct val="150000"/>
              </a:lnSpc>
              <a:spcBef>
                <a:spcPts val="500"/>
              </a:spcBef>
              <a:spcAft>
                <a:spcPts val="0"/>
              </a:spcAft>
              <a:buClr>
                <a:schemeClr val="dk1"/>
              </a:buClr>
              <a:buSzPct val="25000"/>
              <a:buFont typeface="Arial"/>
              <a:buNone/>
            </a:pPr>
            <a:endParaRPr sz="1050" b="0" i="0" u="none" strike="noStrike" cap="none">
              <a:solidFill>
                <a:srgbClr val="252525"/>
              </a:solidFill>
              <a:highlight>
                <a:srgbClr val="FFFFFF"/>
              </a:highlight>
              <a:latin typeface="Arial"/>
              <a:ea typeface="Arial"/>
              <a:cs typeface="Arial"/>
              <a:sym typeface="Arial"/>
            </a:endParaRPr>
          </a:p>
          <a:p>
            <a:pPr marL="0" marR="0" lvl="0" indent="0" algn="l" rtl="0">
              <a:spcBef>
                <a:spcPts val="10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3" name="Shape 23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r>
              <a:rPr lang="en-GB"/>
              <a:t>We will work on Bootstrap GUI &amp; function, Top companion &amp; top k next report function and AGI GUI on week 8 (recess week)</a:t>
            </a:r>
          </a:p>
        </p:txBody>
      </p:sp>
    </p:spTree>
    <p:extLst>
      <p:ext uri="{BB962C8B-B14F-4D97-AF65-F5344CB8AC3E}">
        <p14:creationId xmlns:p14="http://schemas.microsoft.com/office/powerpoint/2010/main" val="685790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3" name="Shape 23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r>
              <a:rPr lang="en-GB"/>
              <a:t>We will work on Bootstrap GUI &amp; function, Top companion &amp; top k next report function and AGI GUI on week 8 (recess week)</a:t>
            </a:r>
          </a:p>
        </p:txBody>
      </p:sp>
    </p:spTree>
    <p:extLst>
      <p:ext uri="{BB962C8B-B14F-4D97-AF65-F5344CB8AC3E}">
        <p14:creationId xmlns:p14="http://schemas.microsoft.com/office/powerpoint/2010/main" val="8822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Shape 31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2" name="Shape 31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r>
              <a:rPr lang="en-GB"/>
              <a:t>We fully focus on our pair programming - every ½ hr we switch</a:t>
            </a:r>
          </a:p>
          <a:p>
            <a:pPr marL="0" marR="0" lvl="0" indent="0" algn="l" rtl="0">
              <a:spcBef>
                <a:spcPts val="0"/>
              </a:spcBef>
              <a:buClr>
                <a:schemeClr val="dk1"/>
              </a:buClr>
              <a:buSzPct val="25000"/>
              <a:buFont typeface="Arial"/>
              <a:buNone/>
            </a:pPr>
            <a:r>
              <a:rPr lang="en-GB"/>
              <a:t>We foresee future iterations where we will spend more time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rot="10800000">
            <a:off x="3169575" y="2933550"/>
            <a:ext cx="518850" cy="388500"/>
          </a:xfrm>
          <a:prstGeom prst="triangle">
            <a:avLst>
              <a:gd name="adj" fmla="val 50000"/>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11" name="Shape 11"/>
          <p:cNvSpPr/>
          <p:nvPr/>
        </p:nvSpPr>
        <p:spPr>
          <a:xfrm>
            <a:off x="-19" y="0"/>
            <a:ext cx="6858000" cy="3124200"/>
          </a:xfrm>
          <a:prstGeom prst="rect">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12" name="Shape 12"/>
          <p:cNvSpPr txBox="1">
            <a:spLocks noGrp="1"/>
          </p:cNvSpPr>
          <p:nvPr>
            <p:ph type="ctrTitle"/>
          </p:nvPr>
        </p:nvSpPr>
        <p:spPr>
          <a:xfrm>
            <a:off x="308381" y="644300"/>
            <a:ext cx="6211800" cy="2109000"/>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chemeClr val="lt1"/>
              </a:buClr>
              <a:buFont typeface="Oswald"/>
              <a:buNone/>
              <a:defRPr sz="4500" b="0" i="0" u="none" strike="noStrike" cap="none">
                <a:solidFill>
                  <a:schemeClr val="lt1"/>
                </a:solidFill>
                <a:latin typeface="Oswald"/>
                <a:ea typeface="Oswald"/>
                <a:cs typeface="Oswald"/>
                <a:sym typeface="Oswald"/>
              </a:defRPr>
            </a:lvl1pPr>
            <a:lvl2pPr lvl="1" indent="0" algn="ctr">
              <a:spcBef>
                <a:spcPts val="0"/>
              </a:spcBef>
              <a:buClr>
                <a:schemeClr val="lt1"/>
              </a:buClr>
              <a:buFont typeface="Oswald"/>
              <a:buNone/>
              <a:defRPr sz="4500">
                <a:solidFill>
                  <a:schemeClr val="lt1"/>
                </a:solidFill>
                <a:latin typeface="Oswald"/>
                <a:ea typeface="Oswald"/>
                <a:cs typeface="Oswald"/>
                <a:sym typeface="Oswald"/>
              </a:defRPr>
            </a:lvl2pPr>
            <a:lvl3pPr lvl="2" indent="0" algn="ctr">
              <a:spcBef>
                <a:spcPts val="0"/>
              </a:spcBef>
              <a:buClr>
                <a:schemeClr val="lt1"/>
              </a:buClr>
              <a:buFont typeface="Oswald"/>
              <a:buNone/>
              <a:defRPr sz="4500">
                <a:solidFill>
                  <a:schemeClr val="lt1"/>
                </a:solidFill>
                <a:latin typeface="Oswald"/>
                <a:ea typeface="Oswald"/>
                <a:cs typeface="Oswald"/>
                <a:sym typeface="Oswald"/>
              </a:defRPr>
            </a:lvl3pPr>
            <a:lvl4pPr lvl="3" indent="0" algn="ctr">
              <a:spcBef>
                <a:spcPts val="0"/>
              </a:spcBef>
              <a:buClr>
                <a:schemeClr val="lt1"/>
              </a:buClr>
              <a:buFont typeface="Oswald"/>
              <a:buNone/>
              <a:defRPr sz="4500">
                <a:solidFill>
                  <a:schemeClr val="lt1"/>
                </a:solidFill>
                <a:latin typeface="Oswald"/>
                <a:ea typeface="Oswald"/>
                <a:cs typeface="Oswald"/>
                <a:sym typeface="Oswald"/>
              </a:defRPr>
            </a:lvl4pPr>
            <a:lvl5pPr lvl="4" indent="0" algn="ctr">
              <a:spcBef>
                <a:spcPts val="0"/>
              </a:spcBef>
              <a:buClr>
                <a:schemeClr val="lt1"/>
              </a:buClr>
              <a:buFont typeface="Oswald"/>
              <a:buNone/>
              <a:defRPr sz="4500">
                <a:solidFill>
                  <a:schemeClr val="lt1"/>
                </a:solidFill>
                <a:latin typeface="Oswald"/>
                <a:ea typeface="Oswald"/>
                <a:cs typeface="Oswald"/>
                <a:sym typeface="Oswald"/>
              </a:defRPr>
            </a:lvl5pPr>
            <a:lvl6pPr lvl="5" indent="0" algn="ctr">
              <a:spcBef>
                <a:spcPts val="0"/>
              </a:spcBef>
              <a:buClr>
                <a:schemeClr val="lt1"/>
              </a:buClr>
              <a:buFont typeface="Oswald"/>
              <a:buNone/>
              <a:defRPr sz="4500">
                <a:solidFill>
                  <a:schemeClr val="lt1"/>
                </a:solidFill>
                <a:latin typeface="Oswald"/>
                <a:ea typeface="Oswald"/>
                <a:cs typeface="Oswald"/>
                <a:sym typeface="Oswald"/>
              </a:defRPr>
            </a:lvl6pPr>
            <a:lvl7pPr lvl="6" indent="0" algn="ctr">
              <a:spcBef>
                <a:spcPts val="0"/>
              </a:spcBef>
              <a:buClr>
                <a:schemeClr val="lt1"/>
              </a:buClr>
              <a:buFont typeface="Oswald"/>
              <a:buNone/>
              <a:defRPr sz="4500">
                <a:solidFill>
                  <a:schemeClr val="lt1"/>
                </a:solidFill>
                <a:latin typeface="Oswald"/>
                <a:ea typeface="Oswald"/>
                <a:cs typeface="Oswald"/>
                <a:sym typeface="Oswald"/>
              </a:defRPr>
            </a:lvl7pPr>
            <a:lvl8pPr lvl="7" indent="0" algn="ctr">
              <a:spcBef>
                <a:spcPts val="0"/>
              </a:spcBef>
              <a:buClr>
                <a:schemeClr val="lt1"/>
              </a:buClr>
              <a:buFont typeface="Oswald"/>
              <a:buNone/>
              <a:defRPr sz="4500">
                <a:solidFill>
                  <a:schemeClr val="lt1"/>
                </a:solidFill>
                <a:latin typeface="Oswald"/>
                <a:ea typeface="Oswald"/>
                <a:cs typeface="Oswald"/>
                <a:sym typeface="Oswald"/>
              </a:defRPr>
            </a:lvl8pPr>
            <a:lvl9pPr lvl="8" indent="0" algn="ctr">
              <a:spcBef>
                <a:spcPts val="0"/>
              </a:spcBef>
              <a:buClr>
                <a:schemeClr val="lt1"/>
              </a:buClr>
              <a:buFont typeface="Oswald"/>
              <a:buNone/>
              <a:defRPr sz="4500">
                <a:solidFill>
                  <a:schemeClr val="lt1"/>
                </a:solidFill>
                <a:latin typeface="Oswald"/>
                <a:ea typeface="Oswald"/>
                <a:cs typeface="Oswald"/>
                <a:sym typeface="Oswald"/>
              </a:defRPr>
            </a:lvl9pPr>
          </a:lstStyle>
          <a:p>
            <a:endParaRPr/>
          </a:p>
        </p:txBody>
      </p:sp>
      <p:sp>
        <p:nvSpPr>
          <p:cNvPr id="13" name="Shape 13"/>
          <p:cNvSpPr txBox="1">
            <a:spLocks noGrp="1"/>
          </p:cNvSpPr>
          <p:nvPr>
            <p:ph type="subTitle" idx="1"/>
          </p:nvPr>
        </p:nvSpPr>
        <p:spPr>
          <a:xfrm>
            <a:off x="308381" y="3398250"/>
            <a:ext cx="6211800" cy="12606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Font typeface="Oswald"/>
              <a:buNone/>
              <a:defRPr sz="2700" b="0" i="0" u="none" strike="noStrike" cap="none">
                <a:solidFill>
                  <a:schemeClr val="dk2"/>
                </a:solidFill>
                <a:latin typeface="Oswald"/>
                <a:ea typeface="Oswald"/>
                <a:cs typeface="Oswald"/>
                <a:sym typeface="Oswald"/>
              </a:defRPr>
            </a:lvl1pPr>
            <a:lvl2pPr marL="0" marR="0" lvl="1" indent="0" algn="ctr" rtl="0">
              <a:lnSpc>
                <a:spcPct val="100000"/>
              </a:lnSpc>
              <a:spcBef>
                <a:spcPts val="0"/>
              </a:spcBef>
              <a:spcAft>
                <a:spcPts val="0"/>
              </a:spcAft>
              <a:buClr>
                <a:schemeClr val="dk2"/>
              </a:buClr>
              <a:buFont typeface="Oswald"/>
              <a:buNone/>
              <a:defRPr sz="2700" b="0" i="0" u="none" strike="noStrike" cap="none">
                <a:solidFill>
                  <a:schemeClr val="dk2"/>
                </a:solidFill>
                <a:latin typeface="Oswald"/>
                <a:ea typeface="Oswald"/>
                <a:cs typeface="Oswald"/>
                <a:sym typeface="Oswald"/>
              </a:defRPr>
            </a:lvl2pPr>
            <a:lvl3pPr marL="0" marR="0" lvl="2" indent="0" algn="ctr" rtl="0">
              <a:lnSpc>
                <a:spcPct val="100000"/>
              </a:lnSpc>
              <a:spcBef>
                <a:spcPts val="0"/>
              </a:spcBef>
              <a:spcAft>
                <a:spcPts val="0"/>
              </a:spcAft>
              <a:buClr>
                <a:schemeClr val="dk2"/>
              </a:buClr>
              <a:buFont typeface="Oswald"/>
              <a:buNone/>
              <a:defRPr sz="2700" b="0" i="0" u="none" strike="noStrike" cap="none">
                <a:solidFill>
                  <a:schemeClr val="dk2"/>
                </a:solidFill>
                <a:latin typeface="Oswald"/>
                <a:ea typeface="Oswald"/>
                <a:cs typeface="Oswald"/>
                <a:sym typeface="Oswald"/>
              </a:defRPr>
            </a:lvl3pPr>
            <a:lvl4pPr marL="0" marR="0" lvl="3" indent="0" algn="ctr" rtl="0">
              <a:lnSpc>
                <a:spcPct val="100000"/>
              </a:lnSpc>
              <a:spcBef>
                <a:spcPts val="0"/>
              </a:spcBef>
              <a:spcAft>
                <a:spcPts val="0"/>
              </a:spcAft>
              <a:buClr>
                <a:schemeClr val="dk2"/>
              </a:buClr>
              <a:buFont typeface="Oswald"/>
              <a:buNone/>
              <a:defRPr sz="2700" b="0" i="0" u="none" strike="noStrike" cap="none">
                <a:solidFill>
                  <a:schemeClr val="dk2"/>
                </a:solidFill>
                <a:latin typeface="Oswald"/>
                <a:ea typeface="Oswald"/>
                <a:cs typeface="Oswald"/>
                <a:sym typeface="Oswald"/>
              </a:defRPr>
            </a:lvl4pPr>
            <a:lvl5pPr marL="0" marR="0" lvl="4" indent="0" algn="ctr" rtl="0">
              <a:lnSpc>
                <a:spcPct val="100000"/>
              </a:lnSpc>
              <a:spcBef>
                <a:spcPts val="0"/>
              </a:spcBef>
              <a:spcAft>
                <a:spcPts val="0"/>
              </a:spcAft>
              <a:buClr>
                <a:schemeClr val="dk2"/>
              </a:buClr>
              <a:buFont typeface="Oswald"/>
              <a:buNone/>
              <a:defRPr sz="2700" b="0" i="0" u="none" strike="noStrike" cap="none">
                <a:solidFill>
                  <a:schemeClr val="dk2"/>
                </a:solidFill>
                <a:latin typeface="Oswald"/>
                <a:ea typeface="Oswald"/>
                <a:cs typeface="Oswald"/>
                <a:sym typeface="Oswald"/>
              </a:defRPr>
            </a:lvl5pPr>
            <a:lvl6pPr marL="0" marR="0" lvl="5" indent="0" algn="ctr" rtl="0">
              <a:lnSpc>
                <a:spcPct val="100000"/>
              </a:lnSpc>
              <a:spcBef>
                <a:spcPts val="0"/>
              </a:spcBef>
              <a:spcAft>
                <a:spcPts val="0"/>
              </a:spcAft>
              <a:buClr>
                <a:schemeClr val="dk2"/>
              </a:buClr>
              <a:buFont typeface="Oswald"/>
              <a:buNone/>
              <a:defRPr sz="2700" b="0" i="0" u="none" strike="noStrike" cap="none">
                <a:solidFill>
                  <a:schemeClr val="dk2"/>
                </a:solidFill>
                <a:latin typeface="Oswald"/>
                <a:ea typeface="Oswald"/>
                <a:cs typeface="Oswald"/>
                <a:sym typeface="Oswald"/>
              </a:defRPr>
            </a:lvl6pPr>
            <a:lvl7pPr marL="0" marR="0" lvl="6" indent="0" algn="ctr" rtl="0">
              <a:lnSpc>
                <a:spcPct val="100000"/>
              </a:lnSpc>
              <a:spcBef>
                <a:spcPts val="0"/>
              </a:spcBef>
              <a:spcAft>
                <a:spcPts val="0"/>
              </a:spcAft>
              <a:buClr>
                <a:schemeClr val="dk2"/>
              </a:buClr>
              <a:buFont typeface="Oswald"/>
              <a:buNone/>
              <a:defRPr sz="2700" b="0" i="0" u="none" strike="noStrike" cap="none">
                <a:solidFill>
                  <a:schemeClr val="dk2"/>
                </a:solidFill>
                <a:latin typeface="Oswald"/>
                <a:ea typeface="Oswald"/>
                <a:cs typeface="Oswald"/>
                <a:sym typeface="Oswald"/>
              </a:defRPr>
            </a:lvl7pPr>
            <a:lvl8pPr marL="0" marR="0" lvl="7" indent="0" algn="ctr" rtl="0">
              <a:lnSpc>
                <a:spcPct val="100000"/>
              </a:lnSpc>
              <a:spcBef>
                <a:spcPts val="0"/>
              </a:spcBef>
              <a:spcAft>
                <a:spcPts val="0"/>
              </a:spcAft>
              <a:buClr>
                <a:schemeClr val="dk2"/>
              </a:buClr>
              <a:buFont typeface="Oswald"/>
              <a:buNone/>
              <a:defRPr sz="2700" b="0" i="0" u="none" strike="noStrike" cap="none">
                <a:solidFill>
                  <a:schemeClr val="dk2"/>
                </a:solidFill>
                <a:latin typeface="Oswald"/>
                <a:ea typeface="Oswald"/>
                <a:cs typeface="Oswald"/>
                <a:sym typeface="Oswald"/>
              </a:defRPr>
            </a:lvl8pPr>
            <a:lvl9pPr marL="0" marR="0" lvl="8" indent="0" algn="ctr" rtl="0">
              <a:lnSpc>
                <a:spcPct val="100000"/>
              </a:lnSpc>
              <a:spcBef>
                <a:spcPts val="0"/>
              </a:spcBef>
              <a:spcAft>
                <a:spcPts val="0"/>
              </a:spcAft>
              <a:buClr>
                <a:schemeClr val="dk2"/>
              </a:buClr>
              <a:buFont typeface="Oswald"/>
              <a:buNone/>
              <a:defRPr sz="2700" b="0" i="0" u="none" strike="noStrike" cap="none">
                <a:solidFill>
                  <a:schemeClr val="dk2"/>
                </a:solidFill>
                <a:latin typeface="Oswald"/>
                <a:ea typeface="Oswald"/>
                <a:cs typeface="Oswald"/>
                <a:sym typeface="Oswald"/>
              </a:defRPr>
            </a:lvl9pPr>
          </a:lstStyle>
          <a:p>
            <a:endParaRPr/>
          </a:p>
        </p:txBody>
      </p:sp>
      <p:sp>
        <p:nvSpPr>
          <p:cNvPr id="14" name="Shape 14"/>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rgbClr val="000000"/>
              </a:buClr>
              <a:buSzPct val="25000"/>
            </a:pPr>
            <a:fld id="{00000000-1234-1234-1234-123412341234}" type="slidenum">
              <a:rPr lang="en-GB" sz="1050" smtClean="0"/>
              <a:pPr>
                <a:buClr>
                  <a:srgbClr val="000000"/>
                </a:buClr>
                <a:buSzPct val="25000"/>
              </a:pPr>
              <a:t>‹#›</a:t>
            </a:fld>
            <a:endParaRPr lang="en-GB" sz="105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7"/>
        <p:cNvGrpSpPr/>
        <p:nvPr/>
      </p:nvGrpSpPr>
      <p:grpSpPr>
        <a:xfrm>
          <a:off x="0" y="0"/>
          <a:ext cx="0" cy="0"/>
          <a:chOff x="0" y="0"/>
          <a:chExt cx="0" cy="0"/>
        </a:xfrm>
      </p:grpSpPr>
      <p:cxnSp>
        <p:nvCxnSpPr>
          <p:cNvPr id="108" name="Shape 108"/>
          <p:cNvCxnSpPr/>
          <p:nvPr/>
        </p:nvCxnSpPr>
        <p:spPr>
          <a:xfrm>
            <a:off x="321900" y="1275577"/>
            <a:ext cx="460575" cy="0"/>
          </a:xfrm>
          <a:prstGeom prst="straightConnector1">
            <a:avLst/>
          </a:prstGeom>
          <a:noFill/>
          <a:ln w="19050" cap="flat" cmpd="sng">
            <a:solidFill>
              <a:schemeClr val="dk2"/>
            </a:solidFill>
            <a:prstDash val="lgDash"/>
            <a:round/>
            <a:headEnd type="none" w="med" len="med"/>
            <a:tailEnd type="none" w="med" len="med"/>
          </a:ln>
        </p:spPr>
      </p:cxnSp>
      <p:sp>
        <p:nvSpPr>
          <p:cNvPr id="109" name="Shape 109"/>
          <p:cNvSpPr txBox="1">
            <a:spLocks noGrp="1"/>
          </p:cNvSpPr>
          <p:nvPr>
            <p:ph type="title"/>
          </p:nvPr>
        </p:nvSpPr>
        <p:spPr>
          <a:xfrm>
            <a:off x="233775" y="372500"/>
            <a:ext cx="6390450" cy="7335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2"/>
              </a:buClr>
              <a:buFont typeface="Oswald"/>
              <a:buNone/>
              <a:defRPr sz="2250" b="0" i="0" u="none" strike="noStrike" cap="none">
                <a:solidFill>
                  <a:schemeClr val="dk2"/>
                </a:solidFill>
                <a:latin typeface="Oswald"/>
                <a:ea typeface="Oswald"/>
                <a:cs typeface="Oswald"/>
                <a:sym typeface="Oswald"/>
              </a:defRPr>
            </a:lvl1pPr>
            <a:lvl2pPr lvl="1" indent="0">
              <a:spcBef>
                <a:spcPts val="0"/>
              </a:spcBef>
              <a:buClr>
                <a:schemeClr val="dk2"/>
              </a:buClr>
              <a:buFont typeface="Oswald"/>
              <a:buNone/>
              <a:defRPr sz="2250">
                <a:solidFill>
                  <a:schemeClr val="dk2"/>
                </a:solidFill>
                <a:latin typeface="Oswald"/>
                <a:ea typeface="Oswald"/>
                <a:cs typeface="Oswald"/>
                <a:sym typeface="Oswald"/>
              </a:defRPr>
            </a:lvl2pPr>
            <a:lvl3pPr lvl="2" indent="0">
              <a:spcBef>
                <a:spcPts val="0"/>
              </a:spcBef>
              <a:buClr>
                <a:schemeClr val="dk2"/>
              </a:buClr>
              <a:buFont typeface="Oswald"/>
              <a:buNone/>
              <a:defRPr sz="2250">
                <a:solidFill>
                  <a:schemeClr val="dk2"/>
                </a:solidFill>
                <a:latin typeface="Oswald"/>
                <a:ea typeface="Oswald"/>
                <a:cs typeface="Oswald"/>
                <a:sym typeface="Oswald"/>
              </a:defRPr>
            </a:lvl3pPr>
            <a:lvl4pPr lvl="3" indent="0">
              <a:spcBef>
                <a:spcPts val="0"/>
              </a:spcBef>
              <a:buClr>
                <a:schemeClr val="dk2"/>
              </a:buClr>
              <a:buFont typeface="Oswald"/>
              <a:buNone/>
              <a:defRPr sz="2250">
                <a:solidFill>
                  <a:schemeClr val="dk2"/>
                </a:solidFill>
                <a:latin typeface="Oswald"/>
                <a:ea typeface="Oswald"/>
                <a:cs typeface="Oswald"/>
                <a:sym typeface="Oswald"/>
              </a:defRPr>
            </a:lvl4pPr>
            <a:lvl5pPr lvl="4" indent="0">
              <a:spcBef>
                <a:spcPts val="0"/>
              </a:spcBef>
              <a:buClr>
                <a:schemeClr val="dk2"/>
              </a:buClr>
              <a:buFont typeface="Oswald"/>
              <a:buNone/>
              <a:defRPr sz="2250">
                <a:solidFill>
                  <a:schemeClr val="dk2"/>
                </a:solidFill>
                <a:latin typeface="Oswald"/>
                <a:ea typeface="Oswald"/>
                <a:cs typeface="Oswald"/>
                <a:sym typeface="Oswald"/>
              </a:defRPr>
            </a:lvl5pPr>
            <a:lvl6pPr lvl="5" indent="0">
              <a:spcBef>
                <a:spcPts val="0"/>
              </a:spcBef>
              <a:buClr>
                <a:schemeClr val="dk2"/>
              </a:buClr>
              <a:buFont typeface="Oswald"/>
              <a:buNone/>
              <a:defRPr sz="2250">
                <a:solidFill>
                  <a:schemeClr val="dk2"/>
                </a:solidFill>
                <a:latin typeface="Oswald"/>
                <a:ea typeface="Oswald"/>
                <a:cs typeface="Oswald"/>
                <a:sym typeface="Oswald"/>
              </a:defRPr>
            </a:lvl6pPr>
            <a:lvl7pPr lvl="6" indent="0">
              <a:spcBef>
                <a:spcPts val="0"/>
              </a:spcBef>
              <a:buClr>
                <a:schemeClr val="dk2"/>
              </a:buClr>
              <a:buFont typeface="Oswald"/>
              <a:buNone/>
              <a:defRPr sz="2250">
                <a:solidFill>
                  <a:schemeClr val="dk2"/>
                </a:solidFill>
                <a:latin typeface="Oswald"/>
                <a:ea typeface="Oswald"/>
                <a:cs typeface="Oswald"/>
                <a:sym typeface="Oswald"/>
              </a:defRPr>
            </a:lvl7pPr>
            <a:lvl8pPr lvl="7" indent="0">
              <a:spcBef>
                <a:spcPts val="0"/>
              </a:spcBef>
              <a:buClr>
                <a:schemeClr val="dk2"/>
              </a:buClr>
              <a:buFont typeface="Oswald"/>
              <a:buNone/>
              <a:defRPr sz="2250">
                <a:solidFill>
                  <a:schemeClr val="dk2"/>
                </a:solidFill>
                <a:latin typeface="Oswald"/>
                <a:ea typeface="Oswald"/>
                <a:cs typeface="Oswald"/>
                <a:sym typeface="Oswald"/>
              </a:defRPr>
            </a:lvl8pPr>
            <a:lvl9pPr lvl="8" indent="0">
              <a:spcBef>
                <a:spcPts val="0"/>
              </a:spcBef>
              <a:buClr>
                <a:schemeClr val="dk2"/>
              </a:buClr>
              <a:buFont typeface="Oswald"/>
              <a:buNone/>
              <a:defRPr sz="2250">
                <a:solidFill>
                  <a:schemeClr val="dk2"/>
                </a:solidFill>
                <a:latin typeface="Oswald"/>
                <a:ea typeface="Oswald"/>
                <a:cs typeface="Oswald"/>
                <a:sym typeface="Oswald"/>
              </a:defRPr>
            </a:lvl9pPr>
          </a:lstStyle>
          <a:p>
            <a:endParaRPr/>
          </a:p>
        </p:txBody>
      </p:sp>
      <p:sp>
        <p:nvSpPr>
          <p:cNvPr id="110" name="Shape 110"/>
          <p:cNvSpPr txBox="1">
            <a:spLocks noGrp="1"/>
          </p:cNvSpPr>
          <p:nvPr>
            <p:ph type="body" idx="1"/>
          </p:nvPr>
        </p:nvSpPr>
        <p:spPr>
          <a:xfrm>
            <a:off x="233775" y="1468825"/>
            <a:ext cx="6390450" cy="3099900"/>
          </a:xfrm>
          <a:prstGeom prst="rect">
            <a:avLst/>
          </a:prstGeom>
          <a:noFill/>
          <a:ln>
            <a:noFill/>
          </a:ln>
        </p:spPr>
        <p:txBody>
          <a:bodyPr wrap="square" lIns="91425" tIns="91425" rIns="91425" bIns="91425" anchor="t" anchorCtr="0"/>
          <a:lstStyle>
            <a:lvl1pPr marL="0" marR="0" lvl="0" indent="85725" algn="l" rtl="0">
              <a:lnSpc>
                <a:spcPct val="115000"/>
              </a:lnSpc>
              <a:spcBef>
                <a:spcPts val="0"/>
              </a:spcBef>
              <a:spcAft>
                <a:spcPts val="1200"/>
              </a:spcAft>
              <a:buClr>
                <a:schemeClr val="dk2"/>
              </a:buClr>
              <a:buSzPct val="100000"/>
              <a:buFont typeface="Source Code Pro"/>
              <a:buChar char="●"/>
              <a:defRPr sz="1350" b="0" i="0" u="none" strike="noStrike" cap="none">
                <a:solidFill>
                  <a:schemeClr val="dk2"/>
                </a:solidFill>
                <a:latin typeface="Source Code Pro"/>
                <a:ea typeface="Source Code Pro"/>
                <a:cs typeface="Source Code Pro"/>
                <a:sym typeface="Source Code Pro"/>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endParaRPr/>
          </a:p>
        </p:txBody>
      </p:sp>
      <p:sp>
        <p:nvSpPr>
          <p:cNvPr id="111" name="Shape 111"/>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rgbClr val="000000"/>
              </a:buClr>
              <a:buSzPct val="25000"/>
            </a:pPr>
            <a:fld id="{00000000-1234-1234-1234-123412341234}" type="slidenum">
              <a:rPr lang="en-GB" sz="1050" smtClean="0"/>
              <a:pPr>
                <a:buClr>
                  <a:srgbClr val="000000"/>
                </a:buClr>
                <a:buSzPct val="25000"/>
              </a:pPr>
              <a:t>‹#›</a:t>
            </a:fld>
            <a:endParaRPr lang="en-GB" sz="105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12"/>
        <p:cNvGrpSpPr/>
        <p:nvPr/>
      </p:nvGrpSpPr>
      <p:grpSpPr>
        <a:xfrm>
          <a:off x="0" y="0"/>
          <a:ext cx="0" cy="0"/>
          <a:chOff x="0" y="0"/>
          <a:chExt cx="0" cy="0"/>
        </a:xfrm>
      </p:grpSpPr>
      <p:cxnSp>
        <p:nvCxnSpPr>
          <p:cNvPr id="113" name="Shape 113"/>
          <p:cNvCxnSpPr/>
          <p:nvPr/>
        </p:nvCxnSpPr>
        <p:spPr>
          <a:xfrm>
            <a:off x="321900" y="1275577"/>
            <a:ext cx="460575" cy="0"/>
          </a:xfrm>
          <a:prstGeom prst="straightConnector1">
            <a:avLst/>
          </a:prstGeom>
          <a:noFill/>
          <a:ln w="19050" cap="flat" cmpd="sng">
            <a:solidFill>
              <a:schemeClr val="dk2"/>
            </a:solidFill>
            <a:prstDash val="lgDash"/>
            <a:round/>
            <a:headEnd type="none" w="med" len="med"/>
            <a:tailEnd type="none" w="med" len="med"/>
          </a:ln>
        </p:spPr>
      </p:cxnSp>
      <p:sp>
        <p:nvSpPr>
          <p:cNvPr id="114" name="Shape 114"/>
          <p:cNvSpPr txBox="1">
            <a:spLocks noGrp="1"/>
          </p:cNvSpPr>
          <p:nvPr>
            <p:ph type="title"/>
          </p:nvPr>
        </p:nvSpPr>
        <p:spPr>
          <a:xfrm>
            <a:off x="233775" y="372500"/>
            <a:ext cx="6390450" cy="7335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2"/>
              </a:buClr>
              <a:buFont typeface="Oswald"/>
              <a:buNone/>
              <a:defRPr sz="2250" b="0" i="0" u="none" strike="noStrike" cap="none">
                <a:solidFill>
                  <a:schemeClr val="dk2"/>
                </a:solidFill>
                <a:latin typeface="Oswald"/>
                <a:ea typeface="Oswald"/>
                <a:cs typeface="Oswald"/>
                <a:sym typeface="Oswald"/>
              </a:defRPr>
            </a:lvl1pPr>
            <a:lvl2pPr lvl="1" indent="0">
              <a:spcBef>
                <a:spcPts val="0"/>
              </a:spcBef>
              <a:buClr>
                <a:schemeClr val="dk2"/>
              </a:buClr>
              <a:buFont typeface="Oswald"/>
              <a:buNone/>
              <a:defRPr sz="2250">
                <a:solidFill>
                  <a:schemeClr val="dk2"/>
                </a:solidFill>
                <a:latin typeface="Oswald"/>
                <a:ea typeface="Oswald"/>
                <a:cs typeface="Oswald"/>
                <a:sym typeface="Oswald"/>
              </a:defRPr>
            </a:lvl2pPr>
            <a:lvl3pPr lvl="2" indent="0">
              <a:spcBef>
                <a:spcPts val="0"/>
              </a:spcBef>
              <a:buClr>
                <a:schemeClr val="dk2"/>
              </a:buClr>
              <a:buFont typeface="Oswald"/>
              <a:buNone/>
              <a:defRPr sz="2250">
                <a:solidFill>
                  <a:schemeClr val="dk2"/>
                </a:solidFill>
                <a:latin typeface="Oswald"/>
                <a:ea typeface="Oswald"/>
                <a:cs typeface="Oswald"/>
                <a:sym typeface="Oswald"/>
              </a:defRPr>
            </a:lvl3pPr>
            <a:lvl4pPr lvl="3" indent="0">
              <a:spcBef>
                <a:spcPts val="0"/>
              </a:spcBef>
              <a:buClr>
                <a:schemeClr val="dk2"/>
              </a:buClr>
              <a:buFont typeface="Oswald"/>
              <a:buNone/>
              <a:defRPr sz="2250">
                <a:solidFill>
                  <a:schemeClr val="dk2"/>
                </a:solidFill>
                <a:latin typeface="Oswald"/>
                <a:ea typeface="Oswald"/>
                <a:cs typeface="Oswald"/>
                <a:sym typeface="Oswald"/>
              </a:defRPr>
            </a:lvl4pPr>
            <a:lvl5pPr lvl="4" indent="0">
              <a:spcBef>
                <a:spcPts val="0"/>
              </a:spcBef>
              <a:buClr>
                <a:schemeClr val="dk2"/>
              </a:buClr>
              <a:buFont typeface="Oswald"/>
              <a:buNone/>
              <a:defRPr sz="2250">
                <a:solidFill>
                  <a:schemeClr val="dk2"/>
                </a:solidFill>
                <a:latin typeface="Oswald"/>
                <a:ea typeface="Oswald"/>
                <a:cs typeface="Oswald"/>
                <a:sym typeface="Oswald"/>
              </a:defRPr>
            </a:lvl5pPr>
            <a:lvl6pPr lvl="5" indent="0">
              <a:spcBef>
                <a:spcPts val="0"/>
              </a:spcBef>
              <a:buClr>
                <a:schemeClr val="dk2"/>
              </a:buClr>
              <a:buFont typeface="Oswald"/>
              <a:buNone/>
              <a:defRPr sz="2250">
                <a:solidFill>
                  <a:schemeClr val="dk2"/>
                </a:solidFill>
                <a:latin typeface="Oswald"/>
                <a:ea typeface="Oswald"/>
                <a:cs typeface="Oswald"/>
                <a:sym typeface="Oswald"/>
              </a:defRPr>
            </a:lvl6pPr>
            <a:lvl7pPr lvl="6" indent="0">
              <a:spcBef>
                <a:spcPts val="0"/>
              </a:spcBef>
              <a:buClr>
                <a:schemeClr val="dk2"/>
              </a:buClr>
              <a:buFont typeface="Oswald"/>
              <a:buNone/>
              <a:defRPr sz="2250">
                <a:solidFill>
                  <a:schemeClr val="dk2"/>
                </a:solidFill>
                <a:latin typeface="Oswald"/>
                <a:ea typeface="Oswald"/>
                <a:cs typeface="Oswald"/>
                <a:sym typeface="Oswald"/>
              </a:defRPr>
            </a:lvl7pPr>
            <a:lvl8pPr lvl="7" indent="0">
              <a:spcBef>
                <a:spcPts val="0"/>
              </a:spcBef>
              <a:buClr>
                <a:schemeClr val="dk2"/>
              </a:buClr>
              <a:buFont typeface="Oswald"/>
              <a:buNone/>
              <a:defRPr sz="2250">
                <a:solidFill>
                  <a:schemeClr val="dk2"/>
                </a:solidFill>
                <a:latin typeface="Oswald"/>
                <a:ea typeface="Oswald"/>
                <a:cs typeface="Oswald"/>
                <a:sym typeface="Oswald"/>
              </a:defRPr>
            </a:lvl8pPr>
            <a:lvl9pPr lvl="8" indent="0">
              <a:spcBef>
                <a:spcPts val="0"/>
              </a:spcBef>
              <a:buClr>
                <a:schemeClr val="dk2"/>
              </a:buClr>
              <a:buFont typeface="Oswald"/>
              <a:buNone/>
              <a:defRPr sz="2250">
                <a:solidFill>
                  <a:schemeClr val="dk2"/>
                </a:solidFill>
                <a:latin typeface="Oswald"/>
                <a:ea typeface="Oswald"/>
                <a:cs typeface="Oswald"/>
                <a:sym typeface="Oswald"/>
              </a:defRPr>
            </a:lvl9pPr>
          </a:lstStyle>
          <a:p>
            <a:endParaRPr/>
          </a:p>
        </p:txBody>
      </p:sp>
      <p:sp>
        <p:nvSpPr>
          <p:cNvPr id="115" name="Shape 115"/>
          <p:cNvSpPr txBox="1">
            <a:spLocks noGrp="1"/>
          </p:cNvSpPr>
          <p:nvPr>
            <p:ph type="body" idx="1"/>
          </p:nvPr>
        </p:nvSpPr>
        <p:spPr>
          <a:xfrm>
            <a:off x="233775" y="1468825"/>
            <a:ext cx="2999925" cy="3099900"/>
          </a:xfrm>
          <a:prstGeom prst="rect">
            <a:avLst/>
          </a:prstGeom>
          <a:noFill/>
          <a:ln>
            <a:noFill/>
          </a:ln>
        </p:spPr>
        <p:txBody>
          <a:bodyPr wrap="square" lIns="91425" tIns="91425" rIns="91425" bIns="91425" anchor="t" anchorCtr="0"/>
          <a:lstStyle>
            <a:lvl1pPr marL="0" marR="0" lvl="0"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1pPr>
            <a:lvl2pPr marL="0" marR="0" lvl="1"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2pPr>
            <a:lvl3pPr marL="0" marR="0" lvl="2"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3pPr>
            <a:lvl4pPr marL="0" marR="0" lvl="3"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4pPr>
            <a:lvl5pPr marL="0" marR="0" lvl="4"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5pPr>
            <a:lvl6pPr marL="0" marR="0" lvl="5"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6pPr>
            <a:lvl7pPr marL="0" marR="0" lvl="6"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7pPr>
            <a:lvl8pPr marL="0" marR="0" lvl="7"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8pPr>
            <a:lvl9pPr marL="0" marR="0" lvl="8"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9pPr>
          </a:lstStyle>
          <a:p>
            <a:endParaRPr/>
          </a:p>
        </p:txBody>
      </p:sp>
      <p:sp>
        <p:nvSpPr>
          <p:cNvPr id="116" name="Shape 116"/>
          <p:cNvSpPr txBox="1">
            <a:spLocks noGrp="1"/>
          </p:cNvSpPr>
          <p:nvPr>
            <p:ph type="body" idx="2"/>
          </p:nvPr>
        </p:nvSpPr>
        <p:spPr>
          <a:xfrm>
            <a:off x="3624300" y="1468825"/>
            <a:ext cx="2999925" cy="3099900"/>
          </a:xfrm>
          <a:prstGeom prst="rect">
            <a:avLst/>
          </a:prstGeom>
          <a:noFill/>
          <a:ln>
            <a:noFill/>
          </a:ln>
        </p:spPr>
        <p:txBody>
          <a:bodyPr wrap="square" lIns="91425" tIns="91425" rIns="91425" bIns="91425" anchor="t" anchorCtr="0"/>
          <a:lstStyle>
            <a:lvl1pPr marL="0" marR="0" lvl="0"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1pPr>
            <a:lvl2pPr marL="0" marR="0" lvl="1"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2pPr>
            <a:lvl3pPr marL="0" marR="0" lvl="2"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3pPr>
            <a:lvl4pPr marL="0" marR="0" lvl="3"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4pPr>
            <a:lvl5pPr marL="0" marR="0" lvl="4"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5pPr>
            <a:lvl6pPr marL="0" marR="0" lvl="5"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6pPr>
            <a:lvl7pPr marL="0" marR="0" lvl="6"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7pPr>
            <a:lvl8pPr marL="0" marR="0" lvl="7"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8pPr>
            <a:lvl9pPr marL="0" marR="0" lvl="8"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9pPr>
          </a:lstStyle>
          <a:p>
            <a:endParaRPr/>
          </a:p>
        </p:txBody>
      </p:sp>
      <p:sp>
        <p:nvSpPr>
          <p:cNvPr id="117" name="Shape 117"/>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rgbClr val="000000"/>
              </a:buClr>
              <a:buSzPct val="25000"/>
            </a:pPr>
            <a:fld id="{00000000-1234-1234-1234-123412341234}" type="slidenum">
              <a:rPr lang="en-GB" sz="1050" smtClean="0"/>
              <a:pPr>
                <a:buClr>
                  <a:srgbClr val="000000"/>
                </a:buClr>
                <a:buSzPct val="25000"/>
              </a:pPr>
              <a:t>‹#›</a:t>
            </a:fld>
            <a:endParaRPr lang="en-GB" sz="105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118"/>
        <p:cNvGrpSpPr/>
        <p:nvPr/>
      </p:nvGrpSpPr>
      <p:grpSpPr>
        <a:xfrm>
          <a:off x="0" y="0"/>
          <a:ext cx="0" cy="0"/>
          <a:chOff x="0" y="0"/>
          <a:chExt cx="0" cy="0"/>
        </a:xfrm>
      </p:grpSpPr>
      <p:cxnSp>
        <p:nvCxnSpPr>
          <p:cNvPr id="119" name="Shape 119"/>
          <p:cNvCxnSpPr/>
          <p:nvPr/>
        </p:nvCxnSpPr>
        <p:spPr>
          <a:xfrm>
            <a:off x="314006" y="1457787"/>
            <a:ext cx="460575" cy="0"/>
          </a:xfrm>
          <a:prstGeom prst="straightConnector1">
            <a:avLst/>
          </a:prstGeom>
          <a:noFill/>
          <a:ln w="19050" cap="flat" cmpd="sng">
            <a:solidFill>
              <a:schemeClr val="dk2"/>
            </a:solidFill>
            <a:prstDash val="lgDash"/>
            <a:round/>
            <a:headEnd type="none" w="med" len="med"/>
            <a:tailEnd type="none" w="med" len="med"/>
          </a:ln>
        </p:spPr>
      </p:cxnSp>
      <p:sp>
        <p:nvSpPr>
          <p:cNvPr id="120" name="Shape 120"/>
          <p:cNvSpPr txBox="1">
            <a:spLocks noGrp="1"/>
          </p:cNvSpPr>
          <p:nvPr>
            <p:ph type="title"/>
          </p:nvPr>
        </p:nvSpPr>
        <p:spPr>
          <a:xfrm>
            <a:off x="233775" y="631800"/>
            <a:ext cx="2106000" cy="7557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2"/>
              </a:buClr>
              <a:buFont typeface="Oswald"/>
              <a:buNone/>
              <a:defRPr sz="1800" b="0" i="0" u="none" strike="noStrike" cap="none">
                <a:solidFill>
                  <a:schemeClr val="dk2"/>
                </a:solidFill>
                <a:latin typeface="Oswald"/>
                <a:ea typeface="Oswald"/>
                <a:cs typeface="Oswald"/>
                <a:sym typeface="Oswald"/>
              </a:defRPr>
            </a:lvl1pPr>
            <a:lvl2pPr lvl="1" indent="0">
              <a:spcBef>
                <a:spcPts val="0"/>
              </a:spcBef>
              <a:buClr>
                <a:schemeClr val="dk2"/>
              </a:buClr>
              <a:buFont typeface="Oswald"/>
              <a:buNone/>
              <a:defRPr sz="1800">
                <a:solidFill>
                  <a:schemeClr val="dk2"/>
                </a:solidFill>
                <a:latin typeface="Oswald"/>
                <a:ea typeface="Oswald"/>
                <a:cs typeface="Oswald"/>
                <a:sym typeface="Oswald"/>
              </a:defRPr>
            </a:lvl2pPr>
            <a:lvl3pPr lvl="2" indent="0">
              <a:spcBef>
                <a:spcPts val="0"/>
              </a:spcBef>
              <a:buClr>
                <a:schemeClr val="dk2"/>
              </a:buClr>
              <a:buFont typeface="Oswald"/>
              <a:buNone/>
              <a:defRPr sz="1800">
                <a:solidFill>
                  <a:schemeClr val="dk2"/>
                </a:solidFill>
                <a:latin typeface="Oswald"/>
                <a:ea typeface="Oswald"/>
                <a:cs typeface="Oswald"/>
                <a:sym typeface="Oswald"/>
              </a:defRPr>
            </a:lvl3pPr>
            <a:lvl4pPr lvl="3" indent="0">
              <a:spcBef>
                <a:spcPts val="0"/>
              </a:spcBef>
              <a:buClr>
                <a:schemeClr val="dk2"/>
              </a:buClr>
              <a:buFont typeface="Oswald"/>
              <a:buNone/>
              <a:defRPr sz="1800">
                <a:solidFill>
                  <a:schemeClr val="dk2"/>
                </a:solidFill>
                <a:latin typeface="Oswald"/>
                <a:ea typeface="Oswald"/>
                <a:cs typeface="Oswald"/>
                <a:sym typeface="Oswald"/>
              </a:defRPr>
            </a:lvl4pPr>
            <a:lvl5pPr lvl="4" indent="0">
              <a:spcBef>
                <a:spcPts val="0"/>
              </a:spcBef>
              <a:buClr>
                <a:schemeClr val="dk2"/>
              </a:buClr>
              <a:buFont typeface="Oswald"/>
              <a:buNone/>
              <a:defRPr sz="1800">
                <a:solidFill>
                  <a:schemeClr val="dk2"/>
                </a:solidFill>
                <a:latin typeface="Oswald"/>
                <a:ea typeface="Oswald"/>
                <a:cs typeface="Oswald"/>
                <a:sym typeface="Oswald"/>
              </a:defRPr>
            </a:lvl5pPr>
            <a:lvl6pPr lvl="5" indent="0">
              <a:spcBef>
                <a:spcPts val="0"/>
              </a:spcBef>
              <a:buClr>
                <a:schemeClr val="dk2"/>
              </a:buClr>
              <a:buFont typeface="Oswald"/>
              <a:buNone/>
              <a:defRPr sz="1800">
                <a:solidFill>
                  <a:schemeClr val="dk2"/>
                </a:solidFill>
                <a:latin typeface="Oswald"/>
                <a:ea typeface="Oswald"/>
                <a:cs typeface="Oswald"/>
                <a:sym typeface="Oswald"/>
              </a:defRPr>
            </a:lvl6pPr>
            <a:lvl7pPr lvl="6" indent="0">
              <a:spcBef>
                <a:spcPts val="0"/>
              </a:spcBef>
              <a:buClr>
                <a:schemeClr val="dk2"/>
              </a:buClr>
              <a:buFont typeface="Oswald"/>
              <a:buNone/>
              <a:defRPr sz="1800">
                <a:solidFill>
                  <a:schemeClr val="dk2"/>
                </a:solidFill>
                <a:latin typeface="Oswald"/>
                <a:ea typeface="Oswald"/>
                <a:cs typeface="Oswald"/>
                <a:sym typeface="Oswald"/>
              </a:defRPr>
            </a:lvl7pPr>
            <a:lvl8pPr lvl="7" indent="0">
              <a:spcBef>
                <a:spcPts val="0"/>
              </a:spcBef>
              <a:buClr>
                <a:schemeClr val="dk2"/>
              </a:buClr>
              <a:buFont typeface="Oswald"/>
              <a:buNone/>
              <a:defRPr sz="1800">
                <a:solidFill>
                  <a:schemeClr val="dk2"/>
                </a:solidFill>
                <a:latin typeface="Oswald"/>
                <a:ea typeface="Oswald"/>
                <a:cs typeface="Oswald"/>
                <a:sym typeface="Oswald"/>
              </a:defRPr>
            </a:lvl8pPr>
            <a:lvl9pPr lvl="8" indent="0">
              <a:spcBef>
                <a:spcPts val="0"/>
              </a:spcBef>
              <a:buClr>
                <a:schemeClr val="dk2"/>
              </a:buClr>
              <a:buFont typeface="Oswald"/>
              <a:buNone/>
              <a:defRPr sz="1800">
                <a:solidFill>
                  <a:schemeClr val="dk2"/>
                </a:solidFill>
                <a:latin typeface="Oswald"/>
                <a:ea typeface="Oswald"/>
                <a:cs typeface="Oswald"/>
                <a:sym typeface="Oswald"/>
              </a:defRPr>
            </a:lvl9pPr>
          </a:lstStyle>
          <a:p>
            <a:endParaRPr/>
          </a:p>
        </p:txBody>
      </p:sp>
      <p:sp>
        <p:nvSpPr>
          <p:cNvPr id="121" name="Shape 121"/>
          <p:cNvSpPr txBox="1">
            <a:spLocks noGrp="1"/>
          </p:cNvSpPr>
          <p:nvPr>
            <p:ph type="body" idx="1"/>
          </p:nvPr>
        </p:nvSpPr>
        <p:spPr>
          <a:xfrm>
            <a:off x="233775" y="1618203"/>
            <a:ext cx="2106000" cy="2950800"/>
          </a:xfrm>
          <a:prstGeom prst="rect">
            <a:avLst/>
          </a:prstGeom>
          <a:noFill/>
          <a:ln>
            <a:noFill/>
          </a:ln>
        </p:spPr>
        <p:txBody>
          <a:bodyPr wrap="square" lIns="91425" tIns="91425" rIns="91425" bIns="91425" anchor="t" anchorCtr="0"/>
          <a:lstStyle>
            <a:lvl1pPr marL="0" marR="0" lvl="0"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1pPr>
            <a:lvl2pPr marL="0" marR="0" lvl="1"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2pPr>
            <a:lvl3pPr marL="0" marR="0" lvl="2"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3pPr>
            <a:lvl4pPr marL="0" marR="0" lvl="3"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4pPr>
            <a:lvl5pPr marL="0" marR="0" lvl="4"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5pPr>
            <a:lvl6pPr marL="0" marR="0" lvl="5"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6pPr>
            <a:lvl7pPr marL="0" marR="0" lvl="6"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7pPr>
            <a:lvl8pPr marL="0" marR="0" lvl="7"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8pPr>
            <a:lvl9pPr marL="0" marR="0" lvl="8" indent="57150" algn="l" rtl="0">
              <a:lnSpc>
                <a:spcPct val="115000"/>
              </a:lnSpc>
              <a:spcBef>
                <a:spcPts val="0"/>
              </a:spcBef>
              <a:spcAft>
                <a:spcPts val="1200"/>
              </a:spcAft>
              <a:buClr>
                <a:schemeClr val="dk2"/>
              </a:buClr>
              <a:buSzPct val="100000"/>
              <a:buFont typeface="Source Code Pro"/>
              <a:buChar char="■"/>
              <a:defRPr sz="900" b="0" i="0" u="none" strike="noStrike" cap="none">
                <a:solidFill>
                  <a:schemeClr val="dk2"/>
                </a:solidFill>
                <a:latin typeface="Source Code Pro"/>
                <a:ea typeface="Source Code Pro"/>
                <a:cs typeface="Source Code Pro"/>
                <a:sym typeface="Source Code Pro"/>
              </a:defRPr>
            </a:lvl9pPr>
          </a:lstStyle>
          <a:p>
            <a:endParaRPr/>
          </a:p>
        </p:txBody>
      </p:sp>
      <p:sp>
        <p:nvSpPr>
          <p:cNvPr id="122" name="Shape 122"/>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rgbClr val="000000"/>
              </a:buClr>
              <a:buSzPct val="25000"/>
            </a:pPr>
            <a:fld id="{00000000-1234-1234-1234-123412341234}" type="slidenum">
              <a:rPr lang="en-GB" sz="1050" smtClean="0"/>
              <a:pPr>
                <a:buClr>
                  <a:srgbClr val="000000"/>
                </a:buClr>
                <a:buSzPct val="25000"/>
              </a:pPr>
              <a:t>‹#›</a:t>
            </a:fld>
            <a:endParaRPr lang="en-GB" sz="105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367688" y="528900"/>
            <a:ext cx="4258575" cy="40857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lt1"/>
              </a:buClr>
              <a:buFont typeface="Oswald"/>
              <a:buNone/>
              <a:defRPr sz="4050" b="0" i="0" u="none" strike="noStrike" cap="none">
                <a:solidFill>
                  <a:schemeClr val="lt1"/>
                </a:solidFill>
                <a:latin typeface="Oswald"/>
                <a:ea typeface="Oswald"/>
                <a:cs typeface="Oswald"/>
                <a:sym typeface="Oswald"/>
              </a:defRPr>
            </a:lvl1pPr>
            <a:lvl2pPr lvl="1" indent="0">
              <a:spcBef>
                <a:spcPts val="0"/>
              </a:spcBef>
              <a:buClr>
                <a:schemeClr val="lt1"/>
              </a:buClr>
              <a:buFont typeface="Oswald"/>
              <a:buNone/>
              <a:defRPr sz="4050">
                <a:solidFill>
                  <a:schemeClr val="lt1"/>
                </a:solidFill>
                <a:latin typeface="Oswald"/>
                <a:ea typeface="Oswald"/>
                <a:cs typeface="Oswald"/>
                <a:sym typeface="Oswald"/>
              </a:defRPr>
            </a:lvl2pPr>
            <a:lvl3pPr lvl="2" indent="0">
              <a:spcBef>
                <a:spcPts val="0"/>
              </a:spcBef>
              <a:buClr>
                <a:schemeClr val="lt1"/>
              </a:buClr>
              <a:buFont typeface="Oswald"/>
              <a:buNone/>
              <a:defRPr sz="4050">
                <a:solidFill>
                  <a:schemeClr val="lt1"/>
                </a:solidFill>
                <a:latin typeface="Oswald"/>
                <a:ea typeface="Oswald"/>
                <a:cs typeface="Oswald"/>
                <a:sym typeface="Oswald"/>
              </a:defRPr>
            </a:lvl3pPr>
            <a:lvl4pPr lvl="3" indent="0">
              <a:spcBef>
                <a:spcPts val="0"/>
              </a:spcBef>
              <a:buClr>
                <a:schemeClr val="lt1"/>
              </a:buClr>
              <a:buFont typeface="Oswald"/>
              <a:buNone/>
              <a:defRPr sz="4050">
                <a:solidFill>
                  <a:schemeClr val="lt1"/>
                </a:solidFill>
                <a:latin typeface="Oswald"/>
                <a:ea typeface="Oswald"/>
                <a:cs typeface="Oswald"/>
                <a:sym typeface="Oswald"/>
              </a:defRPr>
            </a:lvl4pPr>
            <a:lvl5pPr lvl="4" indent="0">
              <a:spcBef>
                <a:spcPts val="0"/>
              </a:spcBef>
              <a:buClr>
                <a:schemeClr val="lt1"/>
              </a:buClr>
              <a:buFont typeface="Oswald"/>
              <a:buNone/>
              <a:defRPr sz="4050">
                <a:solidFill>
                  <a:schemeClr val="lt1"/>
                </a:solidFill>
                <a:latin typeface="Oswald"/>
                <a:ea typeface="Oswald"/>
                <a:cs typeface="Oswald"/>
                <a:sym typeface="Oswald"/>
              </a:defRPr>
            </a:lvl5pPr>
            <a:lvl6pPr lvl="5" indent="0">
              <a:spcBef>
                <a:spcPts val="0"/>
              </a:spcBef>
              <a:buClr>
                <a:schemeClr val="lt1"/>
              </a:buClr>
              <a:buFont typeface="Oswald"/>
              <a:buNone/>
              <a:defRPr sz="4050">
                <a:solidFill>
                  <a:schemeClr val="lt1"/>
                </a:solidFill>
                <a:latin typeface="Oswald"/>
                <a:ea typeface="Oswald"/>
                <a:cs typeface="Oswald"/>
                <a:sym typeface="Oswald"/>
              </a:defRPr>
            </a:lvl6pPr>
            <a:lvl7pPr lvl="6" indent="0">
              <a:spcBef>
                <a:spcPts val="0"/>
              </a:spcBef>
              <a:buClr>
                <a:schemeClr val="lt1"/>
              </a:buClr>
              <a:buFont typeface="Oswald"/>
              <a:buNone/>
              <a:defRPr sz="4050">
                <a:solidFill>
                  <a:schemeClr val="lt1"/>
                </a:solidFill>
                <a:latin typeface="Oswald"/>
                <a:ea typeface="Oswald"/>
                <a:cs typeface="Oswald"/>
                <a:sym typeface="Oswald"/>
              </a:defRPr>
            </a:lvl7pPr>
            <a:lvl8pPr lvl="7" indent="0">
              <a:spcBef>
                <a:spcPts val="0"/>
              </a:spcBef>
              <a:buClr>
                <a:schemeClr val="lt1"/>
              </a:buClr>
              <a:buFont typeface="Oswald"/>
              <a:buNone/>
              <a:defRPr sz="4050">
                <a:solidFill>
                  <a:schemeClr val="lt1"/>
                </a:solidFill>
                <a:latin typeface="Oswald"/>
                <a:ea typeface="Oswald"/>
                <a:cs typeface="Oswald"/>
                <a:sym typeface="Oswald"/>
              </a:defRPr>
            </a:lvl8pPr>
            <a:lvl9pPr lvl="8" indent="0">
              <a:spcBef>
                <a:spcPts val="0"/>
              </a:spcBef>
              <a:buClr>
                <a:schemeClr val="lt1"/>
              </a:buClr>
              <a:buFont typeface="Oswald"/>
              <a:buNone/>
              <a:defRPr sz="4050">
                <a:solidFill>
                  <a:schemeClr val="lt1"/>
                </a:solidFill>
                <a:latin typeface="Oswald"/>
                <a:ea typeface="Oswald"/>
                <a:cs typeface="Oswald"/>
                <a:sym typeface="Oswald"/>
              </a:defRPr>
            </a:lvl9pPr>
          </a:lstStyle>
          <a:p>
            <a:endParaRPr/>
          </a:p>
        </p:txBody>
      </p:sp>
      <p:sp>
        <p:nvSpPr>
          <p:cNvPr id="125" name="Shape 125"/>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chemeClr val="lt1"/>
              </a:buClr>
              <a:buSzPct val="25000"/>
            </a:pPr>
            <a:fld id="{00000000-1234-1234-1234-123412341234}" type="slidenum">
              <a:rPr lang="en-GB" sz="1050" smtClean="0">
                <a:solidFill>
                  <a:schemeClr val="lt1"/>
                </a:solidFill>
              </a:rPr>
              <a:pPr>
                <a:buClr>
                  <a:schemeClr val="lt1"/>
                </a:buClr>
                <a:buSzPct val="25000"/>
              </a:pPr>
              <a:t>‹#›</a:t>
            </a:fld>
            <a:endParaRPr lang="en-GB" sz="1050">
              <a:solidFill>
                <a:schemeClr val="lt1"/>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Caption">
    <p:spTree>
      <p:nvGrpSpPr>
        <p:cNvPr id="1" name="Shape 126"/>
        <p:cNvGrpSpPr/>
        <p:nvPr/>
      </p:nvGrpSpPr>
      <p:grpSpPr>
        <a:xfrm>
          <a:off x="0" y="0"/>
          <a:ext cx="0" cy="0"/>
          <a:chOff x="0" y="0"/>
          <a:chExt cx="0" cy="0"/>
        </a:xfrm>
      </p:grpSpPr>
      <p:sp>
        <p:nvSpPr>
          <p:cNvPr id="127" name="Shape 127"/>
          <p:cNvSpPr txBox="1">
            <a:spLocks noGrp="1"/>
          </p:cNvSpPr>
          <p:nvPr>
            <p:ph type="body" idx="1"/>
          </p:nvPr>
        </p:nvSpPr>
        <p:spPr>
          <a:xfrm>
            <a:off x="233775" y="4230575"/>
            <a:ext cx="4499100" cy="6051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dk2"/>
              </a:buClr>
              <a:buFont typeface="Oswald"/>
              <a:buNone/>
              <a:defRPr sz="1575" b="0" i="0" u="none" strike="noStrike" cap="none">
                <a:solidFill>
                  <a:schemeClr val="dk2"/>
                </a:solidFill>
                <a:latin typeface="Oswald"/>
                <a:ea typeface="Oswald"/>
                <a:cs typeface="Oswald"/>
                <a:sym typeface="Oswald"/>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endParaRPr/>
          </a:p>
        </p:txBody>
      </p:sp>
      <p:sp>
        <p:nvSpPr>
          <p:cNvPr id="128" name="Shape 128"/>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rgbClr val="000000"/>
              </a:buClr>
              <a:buSzPct val="25000"/>
            </a:pPr>
            <a:fld id="{00000000-1234-1234-1234-123412341234}" type="slidenum">
              <a:rPr lang="en-GB" sz="1050" smtClean="0"/>
              <a:pPr>
                <a:buClr>
                  <a:srgbClr val="000000"/>
                </a:buClr>
                <a:buSzPct val="25000"/>
              </a:pPr>
              <a:t>‹#›</a:t>
            </a:fld>
            <a:endParaRPr lang="en-GB" sz="105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Big number">
    <p:spTree>
      <p:nvGrpSpPr>
        <p:cNvPr id="1" name="Shape 129"/>
        <p:cNvGrpSpPr/>
        <p:nvPr/>
      </p:nvGrpSpPr>
      <p:grpSpPr>
        <a:xfrm>
          <a:off x="0" y="0"/>
          <a:ext cx="0" cy="0"/>
          <a:chOff x="0" y="0"/>
          <a:chExt cx="0" cy="0"/>
        </a:xfrm>
      </p:grpSpPr>
      <p:cxnSp>
        <p:nvCxnSpPr>
          <p:cNvPr id="130" name="Shape 130"/>
          <p:cNvCxnSpPr/>
          <p:nvPr/>
        </p:nvCxnSpPr>
        <p:spPr>
          <a:xfrm>
            <a:off x="309956" y="2988275"/>
            <a:ext cx="682875" cy="0"/>
          </a:xfrm>
          <a:prstGeom prst="straightConnector1">
            <a:avLst/>
          </a:prstGeom>
          <a:noFill/>
          <a:ln w="28575" cap="flat" cmpd="sng">
            <a:solidFill>
              <a:schemeClr val="dk1"/>
            </a:solidFill>
            <a:prstDash val="lgDash"/>
            <a:round/>
            <a:headEnd type="none" w="med" len="med"/>
            <a:tailEnd type="none" w="med" len="med"/>
          </a:ln>
        </p:spPr>
      </p:cxnSp>
      <p:sp>
        <p:nvSpPr>
          <p:cNvPr id="131" name="Shape 131"/>
          <p:cNvSpPr txBox="1">
            <a:spLocks noGrp="1"/>
          </p:cNvSpPr>
          <p:nvPr>
            <p:ph type="title"/>
          </p:nvPr>
        </p:nvSpPr>
        <p:spPr>
          <a:xfrm>
            <a:off x="233775" y="1106125"/>
            <a:ext cx="6390450" cy="19635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2"/>
              </a:buClr>
              <a:buFont typeface="Oswald"/>
              <a:buNone/>
              <a:defRPr sz="9000" b="0" i="0" u="none" strike="noStrike" cap="none">
                <a:solidFill>
                  <a:schemeClr val="dk2"/>
                </a:solidFill>
                <a:latin typeface="Oswald"/>
                <a:ea typeface="Oswald"/>
                <a:cs typeface="Oswald"/>
                <a:sym typeface="Oswald"/>
              </a:defRPr>
            </a:lvl1pPr>
            <a:lvl2pPr lvl="1" indent="0">
              <a:spcBef>
                <a:spcPts val="0"/>
              </a:spcBef>
              <a:buClr>
                <a:schemeClr val="dk2"/>
              </a:buClr>
              <a:buFont typeface="Oswald"/>
              <a:buNone/>
              <a:defRPr sz="9000">
                <a:solidFill>
                  <a:schemeClr val="dk2"/>
                </a:solidFill>
                <a:latin typeface="Oswald"/>
                <a:ea typeface="Oswald"/>
                <a:cs typeface="Oswald"/>
                <a:sym typeface="Oswald"/>
              </a:defRPr>
            </a:lvl2pPr>
            <a:lvl3pPr lvl="2" indent="0">
              <a:spcBef>
                <a:spcPts val="0"/>
              </a:spcBef>
              <a:buClr>
                <a:schemeClr val="dk2"/>
              </a:buClr>
              <a:buFont typeface="Oswald"/>
              <a:buNone/>
              <a:defRPr sz="9000">
                <a:solidFill>
                  <a:schemeClr val="dk2"/>
                </a:solidFill>
                <a:latin typeface="Oswald"/>
                <a:ea typeface="Oswald"/>
                <a:cs typeface="Oswald"/>
                <a:sym typeface="Oswald"/>
              </a:defRPr>
            </a:lvl3pPr>
            <a:lvl4pPr lvl="3" indent="0">
              <a:spcBef>
                <a:spcPts val="0"/>
              </a:spcBef>
              <a:buClr>
                <a:schemeClr val="dk2"/>
              </a:buClr>
              <a:buFont typeface="Oswald"/>
              <a:buNone/>
              <a:defRPr sz="9000">
                <a:solidFill>
                  <a:schemeClr val="dk2"/>
                </a:solidFill>
                <a:latin typeface="Oswald"/>
                <a:ea typeface="Oswald"/>
                <a:cs typeface="Oswald"/>
                <a:sym typeface="Oswald"/>
              </a:defRPr>
            </a:lvl4pPr>
            <a:lvl5pPr lvl="4" indent="0">
              <a:spcBef>
                <a:spcPts val="0"/>
              </a:spcBef>
              <a:buClr>
                <a:schemeClr val="dk2"/>
              </a:buClr>
              <a:buFont typeface="Oswald"/>
              <a:buNone/>
              <a:defRPr sz="9000">
                <a:solidFill>
                  <a:schemeClr val="dk2"/>
                </a:solidFill>
                <a:latin typeface="Oswald"/>
                <a:ea typeface="Oswald"/>
                <a:cs typeface="Oswald"/>
                <a:sym typeface="Oswald"/>
              </a:defRPr>
            </a:lvl5pPr>
            <a:lvl6pPr lvl="5" indent="0">
              <a:spcBef>
                <a:spcPts val="0"/>
              </a:spcBef>
              <a:buClr>
                <a:schemeClr val="dk2"/>
              </a:buClr>
              <a:buFont typeface="Oswald"/>
              <a:buNone/>
              <a:defRPr sz="9000">
                <a:solidFill>
                  <a:schemeClr val="dk2"/>
                </a:solidFill>
                <a:latin typeface="Oswald"/>
                <a:ea typeface="Oswald"/>
                <a:cs typeface="Oswald"/>
                <a:sym typeface="Oswald"/>
              </a:defRPr>
            </a:lvl6pPr>
            <a:lvl7pPr lvl="6" indent="0">
              <a:spcBef>
                <a:spcPts val="0"/>
              </a:spcBef>
              <a:buClr>
                <a:schemeClr val="dk2"/>
              </a:buClr>
              <a:buFont typeface="Oswald"/>
              <a:buNone/>
              <a:defRPr sz="9000">
                <a:solidFill>
                  <a:schemeClr val="dk2"/>
                </a:solidFill>
                <a:latin typeface="Oswald"/>
                <a:ea typeface="Oswald"/>
                <a:cs typeface="Oswald"/>
                <a:sym typeface="Oswald"/>
              </a:defRPr>
            </a:lvl7pPr>
            <a:lvl8pPr lvl="7" indent="0">
              <a:spcBef>
                <a:spcPts val="0"/>
              </a:spcBef>
              <a:buClr>
                <a:schemeClr val="dk2"/>
              </a:buClr>
              <a:buFont typeface="Oswald"/>
              <a:buNone/>
              <a:defRPr sz="9000">
                <a:solidFill>
                  <a:schemeClr val="dk2"/>
                </a:solidFill>
                <a:latin typeface="Oswald"/>
                <a:ea typeface="Oswald"/>
                <a:cs typeface="Oswald"/>
                <a:sym typeface="Oswald"/>
              </a:defRPr>
            </a:lvl8pPr>
            <a:lvl9pPr lvl="8" indent="0">
              <a:spcBef>
                <a:spcPts val="0"/>
              </a:spcBef>
              <a:buClr>
                <a:schemeClr val="dk2"/>
              </a:buClr>
              <a:buFont typeface="Oswald"/>
              <a:buNone/>
              <a:defRPr sz="9000">
                <a:solidFill>
                  <a:schemeClr val="dk2"/>
                </a:solidFill>
                <a:latin typeface="Oswald"/>
                <a:ea typeface="Oswald"/>
                <a:cs typeface="Oswald"/>
                <a:sym typeface="Oswald"/>
              </a:defRPr>
            </a:lvl9pPr>
          </a:lstStyle>
          <a:p>
            <a:endParaRPr/>
          </a:p>
        </p:txBody>
      </p:sp>
      <p:sp>
        <p:nvSpPr>
          <p:cNvPr id="132" name="Shape 132"/>
          <p:cNvSpPr txBox="1">
            <a:spLocks noGrp="1"/>
          </p:cNvSpPr>
          <p:nvPr>
            <p:ph type="body" idx="1"/>
          </p:nvPr>
        </p:nvSpPr>
        <p:spPr>
          <a:xfrm>
            <a:off x="233775" y="3152225"/>
            <a:ext cx="6390450" cy="1300800"/>
          </a:xfrm>
          <a:prstGeom prst="rect">
            <a:avLst/>
          </a:prstGeom>
          <a:noFill/>
          <a:ln>
            <a:noFill/>
          </a:ln>
        </p:spPr>
        <p:txBody>
          <a:bodyPr wrap="square" lIns="91425" tIns="91425" rIns="91425" bIns="91425" anchor="t" anchorCtr="0"/>
          <a:lstStyle>
            <a:lvl1pPr marL="0" marR="0" lvl="0" indent="85725" algn="l" rtl="0">
              <a:lnSpc>
                <a:spcPct val="115000"/>
              </a:lnSpc>
              <a:spcBef>
                <a:spcPts val="0"/>
              </a:spcBef>
              <a:spcAft>
                <a:spcPts val="1200"/>
              </a:spcAft>
              <a:buClr>
                <a:schemeClr val="dk2"/>
              </a:buClr>
              <a:buSzPct val="100000"/>
              <a:buFont typeface="Source Code Pro"/>
              <a:buChar char="●"/>
              <a:defRPr sz="1350" b="0" i="0" u="none" strike="noStrike" cap="none">
                <a:solidFill>
                  <a:schemeClr val="dk2"/>
                </a:solidFill>
                <a:latin typeface="Source Code Pro"/>
                <a:ea typeface="Source Code Pro"/>
                <a:cs typeface="Source Code Pro"/>
                <a:sym typeface="Source Code Pro"/>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endParaRPr/>
          </a:p>
        </p:txBody>
      </p:sp>
      <p:sp>
        <p:nvSpPr>
          <p:cNvPr id="133" name="Shape 133"/>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rgbClr val="000000"/>
              </a:buClr>
              <a:buSzPct val="25000"/>
            </a:pPr>
            <a:fld id="{00000000-1234-1234-1234-123412341234}" type="slidenum">
              <a:rPr lang="en-GB" sz="1050" smtClean="0"/>
              <a:pPr>
                <a:buClr>
                  <a:srgbClr val="000000"/>
                </a:buClr>
                <a:buSzPct val="25000"/>
              </a:pPr>
              <a:t>‹#›</a:t>
            </a:fld>
            <a:endParaRPr lang="en-GB" sz="105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34"/>
        <p:cNvGrpSpPr/>
        <p:nvPr/>
      </p:nvGrpSpPr>
      <p:grpSpPr>
        <a:xfrm>
          <a:off x="0" y="0"/>
          <a:ext cx="0" cy="0"/>
          <a:chOff x="0" y="0"/>
          <a:chExt cx="0" cy="0"/>
        </a:xfrm>
      </p:grpSpPr>
      <p:sp>
        <p:nvSpPr>
          <p:cNvPr id="135" name="Shape 135"/>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rgbClr val="000000"/>
              </a:buClr>
              <a:buSzPct val="25000"/>
            </a:pPr>
            <a:fld id="{00000000-1234-1234-1234-123412341234}" type="slidenum">
              <a:rPr lang="en-GB" sz="1050" smtClean="0"/>
              <a:pPr>
                <a:buClr>
                  <a:srgbClr val="000000"/>
                </a:buClr>
                <a:buSzPct val="25000"/>
              </a:pPr>
              <a:t>‹#›</a:t>
            </a:fld>
            <a:endParaRPr lang="en-GB" sz="105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40"/>
        <p:cNvGrpSpPr/>
        <p:nvPr/>
      </p:nvGrpSpPr>
      <p:grpSpPr>
        <a:xfrm>
          <a:off x="0" y="0"/>
          <a:ext cx="0" cy="0"/>
          <a:chOff x="0" y="0"/>
          <a:chExt cx="0" cy="0"/>
        </a:xfrm>
      </p:grpSpPr>
      <p:sp>
        <p:nvSpPr>
          <p:cNvPr id="141" name="Shape 141"/>
          <p:cNvSpPr/>
          <p:nvPr/>
        </p:nvSpPr>
        <p:spPr>
          <a:xfrm rot="10800000">
            <a:off x="3169575" y="2933550"/>
            <a:ext cx="518850" cy="388500"/>
          </a:xfrm>
          <a:prstGeom prst="triangle">
            <a:avLst>
              <a:gd name="adj" fmla="val 50000"/>
            </a:avLst>
          </a:prstGeom>
          <a:solidFill>
            <a:schemeClr val="dk1"/>
          </a:solidFill>
          <a:ln>
            <a:noFill/>
          </a:ln>
        </p:spPr>
        <p:txBody>
          <a:bodyPr wrap="square" lIns="68569" tIns="68569" rIns="68569" bIns="68569" anchor="ctr" anchorCtr="0">
            <a:noAutofit/>
          </a:bodyPr>
          <a:lstStyle/>
          <a:p>
            <a:pPr lvl="0">
              <a:spcBef>
                <a:spcPts val="0"/>
              </a:spcBef>
              <a:buNone/>
            </a:pPr>
            <a:endParaRPr sz="1050"/>
          </a:p>
        </p:txBody>
      </p:sp>
      <p:sp>
        <p:nvSpPr>
          <p:cNvPr id="142" name="Shape 142"/>
          <p:cNvSpPr/>
          <p:nvPr/>
        </p:nvSpPr>
        <p:spPr>
          <a:xfrm>
            <a:off x="-19" y="0"/>
            <a:ext cx="6858000" cy="3124200"/>
          </a:xfrm>
          <a:prstGeom prst="rect">
            <a:avLst/>
          </a:prstGeom>
          <a:solidFill>
            <a:schemeClr val="dk1"/>
          </a:solidFill>
          <a:ln>
            <a:noFill/>
          </a:ln>
        </p:spPr>
        <p:txBody>
          <a:bodyPr wrap="square" lIns="68569" tIns="68569" rIns="68569" bIns="68569" anchor="ctr" anchorCtr="0">
            <a:noAutofit/>
          </a:bodyPr>
          <a:lstStyle/>
          <a:p>
            <a:pPr lvl="0">
              <a:spcBef>
                <a:spcPts val="0"/>
              </a:spcBef>
              <a:buNone/>
            </a:pPr>
            <a:endParaRPr sz="1050"/>
          </a:p>
        </p:txBody>
      </p:sp>
      <p:sp>
        <p:nvSpPr>
          <p:cNvPr id="143" name="Shape 143"/>
          <p:cNvSpPr txBox="1">
            <a:spLocks noGrp="1"/>
          </p:cNvSpPr>
          <p:nvPr>
            <p:ph type="ctrTitle"/>
          </p:nvPr>
        </p:nvSpPr>
        <p:spPr>
          <a:xfrm>
            <a:off x="308381" y="644300"/>
            <a:ext cx="6211800" cy="2109000"/>
          </a:xfrm>
          <a:prstGeom prst="rect">
            <a:avLst/>
          </a:prstGeom>
        </p:spPr>
        <p:txBody>
          <a:bodyPr wrap="square" lIns="91425" tIns="91425" rIns="91425" bIns="91425" anchor="b" anchorCtr="0"/>
          <a:lstStyle>
            <a:lvl1pPr lvl="0" algn="ctr" rtl="0">
              <a:spcBef>
                <a:spcPts val="0"/>
              </a:spcBef>
              <a:buClr>
                <a:schemeClr val="lt1"/>
              </a:buClr>
              <a:buSzPct val="100000"/>
              <a:defRPr sz="4500">
                <a:solidFill>
                  <a:schemeClr val="lt1"/>
                </a:solidFill>
              </a:defRPr>
            </a:lvl1pPr>
            <a:lvl2pPr lvl="1" algn="ctr" rtl="0">
              <a:spcBef>
                <a:spcPts val="0"/>
              </a:spcBef>
              <a:buClr>
                <a:schemeClr val="lt1"/>
              </a:buClr>
              <a:buSzPct val="100000"/>
              <a:defRPr sz="4500">
                <a:solidFill>
                  <a:schemeClr val="lt1"/>
                </a:solidFill>
              </a:defRPr>
            </a:lvl2pPr>
            <a:lvl3pPr lvl="2" algn="ctr" rtl="0">
              <a:spcBef>
                <a:spcPts val="0"/>
              </a:spcBef>
              <a:buClr>
                <a:schemeClr val="lt1"/>
              </a:buClr>
              <a:buSzPct val="100000"/>
              <a:defRPr sz="4500">
                <a:solidFill>
                  <a:schemeClr val="lt1"/>
                </a:solidFill>
              </a:defRPr>
            </a:lvl3pPr>
            <a:lvl4pPr lvl="3" algn="ctr" rtl="0">
              <a:spcBef>
                <a:spcPts val="0"/>
              </a:spcBef>
              <a:buClr>
                <a:schemeClr val="lt1"/>
              </a:buClr>
              <a:buSzPct val="100000"/>
              <a:defRPr sz="4500">
                <a:solidFill>
                  <a:schemeClr val="lt1"/>
                </a:solidFill>
              </a:defRPr>
            </a:lvl4pPr>
            <a:lvl5pPr lvl="4" algn="ctr" rtl="0">
              <a:spcBef>
                <a:spcPts val="0"/>
              </a:spcBef>
              <a:buClr>
                <a:schemeClr val="lt1"/>
              </a:buClr>
              <a:buSzPct val="100000"/>
              <a:defRPr sz="4500">
                <a:solidFill>
                  <a:schemeClr val="lt1"/>
                </a:solidFill>
              </a:defRPr>
            </a:lvl5pPr>
            <a:lvl6pPr lvl="5" algn="ctr" rtl="0">
              <a:spcBef>
                <a:spcPts val="0"/>
              </a:spcBef>
              <a:buClr>
                <a:schemeClr val="lt1"/>
              </a:buClr>
              <a:buSzPct val="100000"/>
              <a:defRPr sz="4500">
                <a:solidFill>
                  <a:schemeClr val="lt1"/>
                </a:solidFill>
              </a:defRPr>
            </a:lvl6pPr>
            <a:lvl7pPr lvl="6" algn="ctr" rtl="0">
              <a:spcBef>
                <a:spcPts val="0"/>
              </a:spcBef>
              <a:buClr>
                <a:schemeClr val="lt1"/>
              </a:buClr>
              <a:buSzPct val="100000"/>
              <a:defRPr sz="4500">
                <a:solidFill>
                  <a:schemeClr val="lt1"/>
                </a:solidFill>
              </a:defRPr>
            </a:lvl7pPr>
            <a:lvl8pPr lvl="7" algn="ctr" rtl="0">
              <a:spcBef>
                <a:spcPts val="0"/>
              </a:spcBef>
              <a:buClr>
                <a:schemeClr val="lt1"/>
              </a:buClr>
              <a:buSzPct val="100000"/>
              <a:defRPr sz="4500">
                <a:solidFill>
                  <a:schemeClr val="lt1"/>
                </a:solidFill>
              </a:defRPr>
            </a:lvl8pPr>
            <a:lvl9pPr lvl="8" algn="ctr" rtl="0">
              <a:spcBef>
                <a:spcPts val="0"/>
              </a:spcBef>
              <a:buClr>
                <a:schemeClr val="lt1"/>
              </a:buClr>
              <a:buSzPct val="100000"/>
              <a:defRPr sz="4500">
                <a:solidFill>
                  <a:schemeClr val="lt1"/>
                </a:solidFill>
              </a:defRPr>
            </a:lvl9pPr>
          </a:lstStyle>
          <a:p>
            <a:endParaRPr/>
          </a:p>
        </p:txBody>
      </p:sp>
      <p:sp>
        <p:nvSpPr>
          <p:cNvPr id="144" name="Shape 144"/>
          <p:cNvSpPr txBox="1">
            <a:spLocks noGrp="1"/>
          </p:cNvSpPr>
          <p:nvPr>
            <p:ph type="subTitle" idx="1"/>
          </p:nvPr>
        </p:nvSpPr>
        <p:spPr>
          <a:xfrm>
            <a:off x="308381" y="3398250"/>
            <a:ext cx="6211800" cy="1260600"/>
          </a:xfrm>
          <a:prstGeom prst="rect">
            <a:avLst/>
          </a:prstGeom>
        </p:spPr>
        <p:txBody>
          <a:bodyPr wrap="square" lIns="91425" tIns="91425" rIns="91425" bIns="91425" anchor="ctr" anchorCtr="0"/>
          <a:lstStyle>
            <a:lvl1pPr lvl="0" algn="ctr" rtl="0">
              <a:lnSpc>
                <a:spcPct val="100000"/>
              </a:lnSpc>
              <a:spcBef>
                <a:spcPts val="0"/>
              </a:spcBef>
              <a:spcAft>
                <a:spcPts val="0"/>
              </a:spcAft>
              <a:buSzPct val="100000"/>
              <a:buFont typeface="Oswald"/>
              <a:buNone/>
              <a:defRPr sz="2700">
                <a:latin typeface="Oswald"/>
                <a:ea typeface="Oswald"/>
                <a:cs typeface="Oswald"/>
                <a:sym typeface="Oswald"/>
              </a:defRPr>
            </a:lvl1pPr>
            <a:lvl2pPr lvl="1" algn="ctr" rtl="0">
              <a:lnSpc>
                <a:spcPct val="100000"/>
              </a:lnSpc>
              <a:spcBef>
                <a:spcPts val="0"/>
              </a:spcBef>
              <a:spcAft>
                <a:spcPts val="0"/>
              </a:spcAft>
              <a:buSzPct val="100000"/>
              <a:buFont typeface="Oswald"/>
              <a:buNone/>
              <a:defRPr sz="2700">
                <a:latin typeface="Oswald"/>
                <a:ea typeface="Oswald"/>
                <a:cs typeface="Oswald"/>
                <a:sym typeface="Oswald"/>
              </a:defRPr>
            </a:lvl2pPr>
            <a:lvl3pPr lvl="2" algn="ctr" rtl="0">
              <a:lnSpc>
                <a:spcPct val="100000"/>
              </a:lnSpc>
              <a:spcBef>
                <a:spcPts val="0"/>
              </a:spcBef>
              <a:spcAft>
                <a:spcPts val="0"/>
              </a:spcAft>
              <a:buSzPct val="100000"/>
              <a:buFont typeface="Oswald"/>
              <a:buNone/>
              <a:defRPr sz="2700">
                <a:latin typeface="Oswald"/>
                <a:ea typeface="Oswald"/>
                <a:cs typeface="Oswald"/>
                <a:sym typeface="Oswald"/>
              </a:defRPr>
            </a:lvl3pPr>
            <a:lvl4pPr lvl="3" algn="ctr" rtl="0">
              <a:lnSpc>
                <a:spcPct val="100000"/>
              </a:lnSpc>
              <a:spcBef>
                <a:spcPts val="0"/>
              </a:spcBef>
              <a:spcAft>
                <a:spcPts val="0"/>
              </a:spcAft>
              <a:buSzPct val="100000"/>
              <a:buFont typeface="Oswald"/>
              <a:buNone/>
              <a:defRPr sz="2700">
                <a:latin typeface="Oswald"/>
                <a:ea typeface="Oswald"/>
                <a:cs typeface="Oswald"/>
                <a:sym typeface="Oswald"/>
              </a:defRPr>
            </a:lvl4pPr>
            <a:lvl5pPr lvl="4" algn="ctr" rtl="0">
              <a:lnSpc>
                <a:spcPct val="100000"/>
              </a:lnSpc>
              <a:spcBef>
                <a:spcPts val="0"/>
              </a:spcBef>
              <a:spcAft>
                <a:spcPts val="0"/>
              </a:spcAft>
              <a:buSzPct val="100000"/>
              <a:buFont typeface="Oswald"/>
              <a:buNone/>
              <a:defRPr sz="2700">
                <a:latin typeface="Oswald"/>
                <a:ea typeface="Oswald"/>
                <a:cs typeface="Oswald"/>
                <a:sym typeface="Oswald"/>
              </a:defRPr>
            </a:lvl5pPr>
            <a:lvl6pPr lvl="5" algn="ctr" rtl="0">
              <a:lnSpc>
                <a:spcPct val="100000"/>
              </a:lnSpc>
              <a:spcBef>
                <a:spcPts val="0"/>
              </a:spcBef>
              <a:spcAft>
                <a:spcPts val="0"/>
              </a:spcAft>
              <a:buSzPct val="100000"/>
              <a:buFont typeface="Oswald"/>
              <a:buNone/>
              <a:defRPr sz="2700">
                <a:latin typeface="Oswald"/>
                <a:ea typeface="Oswald"/>
                <a:cs typeface="Oswald"/>
                <a:sym typeface="Oswald"/>
              </a:defRPr>
            </a:lvl6pPr>
            <a:lvl7pPr lvl="6" algn="ctr" rtl="0">
              <a:lnSpc>
                <a:spcPct val="100000"/>
              </a:lnSpc>
              <a:spcBef>
                <a:spcPts val="0"/>
              </a:spcBef>
              <a:spcAft>
                <a:spcPts val="0"/>
              </a:spcAft>
              <a:buSzPct val="100000"/>
              <a:buFont typeface="Oswald"/>
              <a:buNone/>
              <a:defRPr sz="2700">
                <a:latin typeface="Oswald"/>
                <a:ea typeface="Oswald"/>
                <a:cs typeface="Oswald"/>
                <a:sym typeface="Oswald"/>
              </a:defRPr>
            </a:lvl7pPr>
            <a:lvl8pPr lvl="7" algn="ctr" rtl="0">
              <a:lnSpc>
                <a:spcPct val="100000"/>
              </a:lnSpc>
              <a:spcBef>
                <a:spcPts val="0"/>
              </a:spcBef>
              <a:spcAft>
                <a:spcPts val="0"/>
              </a:spcAft>
              <a:buSzPct val="100000"/>
              <a:buFont typeface="Oswald"/>
              <a:buNone/>
              <a:defRPr sz="2700">
                <a:latin typeface="Oswald"/>
                <a:ea typeface="Oswald"/>
                <a:cs typeface="Oswald"/>
                <a:sym typeface="Oswald"/>
              </a:defRPr>
            </a:lvl8pPr>
            <a:lvl9pPr lvl="8" algn="ctr" rtl="0">
              <a:lnSpc>
                <a:spcPct val="100000"/>
              </a:lnSpc>
              <a:spcBef>
                <a:spcPts val="0"/>
              </a:spcBef>
              <a:spcAft>
                <a:spcPts val="0"/>
              </a:spcAft>
              <a:buSzPct val="100000"/>
              <a:buFont typeface="Oswald"/>
              <a:buNone/>
              <a:defRPr sz="2700">
                <a:latin typeface="Oswald"/>
                <a:ea typeface="Oswald"/>
                <a:cs typeface="Oswald"/>
                <a:sym typeface="Oswald"/>
              </a:defRPr>
            </a:lvl9pPr>
          </a:lstStyle>
          <a:p>
            <a:endParaRPr/>
          </a:p>
        </p:txBody>
      </p:sp>
      <p:sp>
        <p:nvSpPr>
          <p:cNvPr id="145" name="Shape 145"/>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46"/>
        <p:cNvGrpSpPr/>
        <p:nvPr/>
      </p:nvGrpSpPr>
      <p:grpSpPr>
        <a:xfrm>
          <a:off x="0" y="0"/>
          <a:ext cx="0" cy="0"/>
          <a:chOff x="0" y="0"/>
          <a:chExt cx="0" cy="0"/>
        </a:xfrm>
      </p:grpSpPr>
      <p:sp>
        <p:nvSpPr>
          <p:cNvPr id="147" name="Shape 147"/>
          <p:cNvSpPr/>
          <p:nvPr/>
        </p:nvSpPr>
        <p:spPr>
          <a:xfrm>
            <a:off x="0" y="1567350"/>
            <a:ext cx="6858000" cy="2008800"/>
          </a:xfrm>
          <a:prstGeom prst="rect">
            <a:avLst/>
          </a:prstGeom>
          <a:solidFill>
            <a:schemeClr val="dk1"/>
          </a:solidFill>
          <a:ln>
            <a:noFill/>
          </a:ln>
        </p:spPr>
        <p:txBody>
          <a:bodyPr wrap="square" lIns="68569" tIns="68569" rIns="68569" bIns="68569" anchor="ctr" anchorCtr="0">
            <a:noAutofit/>
          </a:bodyPr>
          <a:lstStyle/>
          <a:p>
            <a:pPr lvl="0">
              <a:spcBef>
                <a:spcPts val="0"/>
              </a:spcBef>
              <a:buNone/>
            </a:pPr>
            <a:endParaRPr sz="1050"/>
          </a:p>
        </p:txBody>
      </p:sp>
      <p:sp>
        <p:nvSpPr>
          <p:cNvPr id="148" name="Shape 148"/>
          <p:cNvSpPr txBox="1">
            <a:spLocks noGrp="1"/>
          </p:cNvSpPr>
          <p:nvPr>
            <p:ph type="title"/>
          </p:nvPr>
        </p:nvSpPr>
        <p:spPr>
          <a:xfrm>
            <a:off x="323100" y="1889700"/>
            <a:ext cx="6211800" cy="1516500"/>
          </a:xfrm>
          <a:prstGeom prst="rect">
            <a:avLst/>
          </a:prstGeom>
        </p:spPr>
        <p:txBody>
          <a:bodyPr wrap="square" lIns="91425" tIns="91425" rIns="91425" bIns="91425" anchor="ctr" anchorCtr="0"/>
          <a:lstStyle>
            <a:lvl1pPr lvl="0" algn="ctr" rtl="0">
              <a:spcBef>
                <a:spcPts val="0"/>
              </a:spcBef>
              <a:buClr>
                <a:schemeClr val="lt1"/>
              </a:buClr>
              <a:buSzPct val="100000"/>
              <a:defRPr sz="2700">
                <a:solidFill>
                  <a:schemeClr val="lt1"/>
                </a:solidFill>
              </a:defRPr>
            </a:lvl1pPr>
            <a:lvl2pPr lvl="1" algn="ctr" rtl="0">
              <a:spcBef>
                <a:spcPts val="0"/>
              </a:spcBef>
              <a:buClr>
                <a:schemeClr val="lt1"/>
              </a:buClr>
              <a:buSzPct val="100000"/>
              <a:defRPr sz="2700">
                <a:solidFill>
                  <a:schemeClr val="lt1"/>
                </a:solidFill>
              </a:defRPr>
            </a:lvl2pPr>
            <a:lvl3pPr lvl="2" algn="ctr" rtl="0">
              <a:spcBef>
                <a:spcPts val="0"/>
              </a:spcBef>
              <a:buClr>
                <a:schemeClr val="lt1"/>
              </a:buClr>
              <a:buSzPct val="100000"/>
              <a:defRPr sz="2700">
                <a:solidFill>
                  <a:schemeClr val="lt1"/>
                </a:solidFill>
              </a:defRPr>
            </a:lvl3pPr>
            <a:lvl4pPr lvl="3" algn="ctr" rtl="0">
              <a:spcBef>
                <a:spcPts val="0"/>
              </a:spcBef>
              <a:buClr>
                <a:schemeClr val="lt1"/>
              </a:buClr>
              <a:buSzPct val="100000"/>
              <a:defRPr sz="2700">
                <a:solidFill>
                  <a:schemeClr val="lt1"/>
                </a:solidFill>
              </a:defRPr>
            </a:lvl4pPr>
            <a:lvl5pPr lvl="4" algn="ctr" rtl="0">
              <a:spcBef>
                <a:spcPts val="0"/>
              </a:spcBef>
              <a:buClr>
                <a:schemeClr val="lt1"/>
              </a:buClr>
              <a:buSzPct val="100000"/>
              <a:defRPr sz="2700">
                <a:solidFill>
                  <a:schemeClr val="lt1"/>
                </a:solidFill>
              </a:defRPr>
            </a:lvl5pPr>
            <a:lvl6pPr lvl="5" algn="ctr" rtl="0">
              <a:spcBef>
                <a:spcPts val="0"/>
              </a:spcBef>
              <a:buClr>
                <a:schemeClr val="lt1"/>
              </a:buClr>
              <a:buSzPct val="100000"/>
              <a:defRPr sz="2700">
                <a:solidFill>
                  <a:schemeClr val="lt1"/>
                </a:solidFill>
              </a:defRPr>
            </a:lvl6pPr>
            <a:lvl7pPr lvl="6" algn="ctr" rtl="0">
              <a:spcBef>
                <a:spcPts val="0"/>
              </a:spcBef>
              <a:buClr>
                <a:schemeClr val="lt1"/>
              </a:buClr>
              <a:buSzPct val="100000"/>
              <a:defRPr sz="2700">
                <a:solidFill>
                  <a:schemeClr val="lt1"/>
                </a:solidFill>
              </a:defRPr>
            </a:lvl7pPr>
            <a:lvl8pPr lvl="7" algn="ctr" rtl="0">
              <a:spcBef>
                <a:spcPts val="0"/>
              </a:spcBef>
              <a:buClr>
                <a:schemeClr val="lt1"/>
              </a:buClr>
              <a:buSzPct val="100000"/>
              <a:defRPr sz="2700">
                <a:solidFill>
                  <a:schemeClr val="lt1"/>
                </a:solidFill>
              </a:defRPr>
            </a:lvl8pPr>
            <a:lvl9pPr lvl="8" algn="ctr" rtl="0">
              <a:spcBef>
                <a:spcPts val="0"/>
              </a:spcBef>
              <a:buClr>
                <a:schemeClr val="lt1"/>
              </a:buClr>
              <a:buSzPct val="100000"/>
              <a:defRPr sz="2700">
                <a:solidFill>
                  <a:schemeClr val="lt1"/>
                </a:solidFill>
              </a:defRPr>
            </a:lvl9pPr>
          </a:lstStyle>
          <a:p>
            <a:endParaRPr/>
          </a:p>
        </p:txBody>
      </p:sp>
      <p:sp>
        <p:nvSpPr>
          <p:cNvPr id="149" name="Shape 149"/>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55"/>
        <p:cNvGrpSpPr/>
        <p:nvPr/>
      </p:nvGrpSpPr>
      <p:grpSpPr>
        <a:xfrm>
          <a:off x="0" y="0"/>
          <a:ext cx="0" cy="0"/>
          <a:chOff x="0" y="0"/>
          <a:chExt cx="0" cy="0"/>
        </a:xfrm>
      </p:grpSpPr>
      <p:cxnSp>
        <p:nvCxnSpPr>
          <p:cNvPr id="156" name="Shape 156"/>
          <p:cNvCxnSpPr/>
          <p:nvPr/>
        </p:nvCxnSpPr>
        <p:spPr>
          <a:xfrm>
            <a:off x="321900" y="1275577"/>
            <a:ext cx="460575" cy="0"/>
          </a:xfrm>
          <a:prstGeom prst="straightConnector1">
            <a:avLst/>
          </a:prstGeom>
          <a:noFill/>
          <a:ln w="19050" cap="flat" cmpd="sng">
            <a:solidFill>
              <a:schemeClr val="dk2"/>
            </a:solidFill>
            <a:prstDash val="lgDash"/>
            <a:round/>
            <a:headEnd type="none" w="med" len="med"/>
            <a:tailEnd type="none" w="med" len="med"/>
          </a:ln>
        </p:spPr>
      </p:cxnSp>
      <p:sp>
        <p:nvSpPr>
          <p:cNvPr id="157" name="Shape 157"/>
          <p:cNvSpPr txBox="1">
            <a:spLocks noGrp="1"/>
          </p:cNvSpPr>
          <p:nvPr>
            <p:ph type="title"/>
          </p:nvPr>
        </p:nvSpPr>
        <p:spPr>
          <a:xfrm>
            <a:off x="233775" y="372500"/>
            <a:ext cx="6390450" cy="733500"/>
          </a:xfrm>
          <a:prstGeom prst="rect">
            <a:avLst/>
          </a:prstGeom>
        </p:spPr>
        <p:txBody>
          <a:bodyPr wrap="square"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58" name="Shape 158"/>
          <p:cNvSpPr txBox="1">
            <a:spLocks noGrp="1"/>
          </p:cNvSpPr>
          <p:nvPr>
            <p:ph type="body" idx="1"/>
          </p:nvPr>
        </p:nvSpPr>
        <p:spPr>
          <a:xfrm>
            <a:off x="233775" y="1468825"/>
            <a:ext cx="2999925" cy="3099900"/>
          </a:xfrm>
          <a:prstGeom prst="rect">
            <a:avLst/>
          </a:prstGeom>
        </p:spPr>
        <p:txBody>
          <a:bodyPr wrap="square" lIns="91425" tIns="91425" rIns="91425" bIns="91425" anchor="t" anchorCtr="0"/>
          <a:lstStyle>
            <a:lvl1pPr lvl="0" rtl="0">
              <a:spcBef>
                <a:spcPts val="0"/>
              </a:spcBef>
              <a:buSzPct val="100000"/>
              <a:defRPr sz="1050"/>
            </a:lvl1pPr>
            <a:lvl2pPr lvl="1" rtl="0">
              <a:spcBef>
                <a:spcPts val="0"/>
              </a:spcBef>
              <a:buSzPct val="100000"/>
              <a:defRPr sz="900"/>
            </a:lvl2pPr>
            <a:lvl3pPr lvl="2" rtl="0">
              <a:spcBef>
                <a:spcPts val="0"/>
              </a:spcBef>
              <a:buSzPct val="100000"/>
              <a:defRPr sz="900"/>
            </a:lvl3pPr>
            <a:lvl4pPr lvl="3" rtl="0">
              <a:spcBef>
                <a:spcPts val="0"/>
              </a:spcBef>
              <a:buSzPct val="100000"/>
              <a:defRPr sz="900"/>
            </a:lvl4pPr>
            <a:lvl5pPr lvl="4" rtl="0">
              <a:spcBef>
                <a:spcPts val="0"/>
              </a:spcBef>
              <a:buSzPct val="100000"/>
              <a:defRPr sz="900"/>
            </a:lvl5pPr>
            <a:lvl6pPr lvl="5" rtl="0">
              <a:spcBef>
                <a:spcPts val="0"/>
              </a:spcBef>
              <a:buSzPct val="100000"/>
              <a:defRPr sz="900"/>
            </a:lvl6pPr>
            <a:lvl7pPr lvl="6" rtl="0">
              <a:spcBef>
                <a:spcPts val="0"/>
              </a:spcBef>
              <a:buSzPct val="100000"/>
              <a:defRPr sz="900"/>
            </a:lvl7pPr>
            <a:lvl8pPr lvl="7" rtl="0">
              <a:spcBef>
                <a:spcPts val="0"/>
              </a:spcBef>
              <a:buSzPct val="100000"/>
              <a:defRPr sz="900"/>
            </a:lvl8pPr>
            <a:lvl9pPr lvl="8" rtl="0">
              <a:spcBef>
                <a:spcPts val="0"/>
              </a:spcBef>
              <a:buSzPct val="100000"/>
              <a:defRPr sz="900"/>
            </a:lvl9pPr>
          </a:lstStyle>
          <a:p>
            <a:endParaRPr/>
          </a:p>
        </p:txBody>
      </p:sp>
      <p:sp>
        <p:nvSpPr>
          <p:cNvPr id="159" name="Shape 159"/>
          <p:cNvSpPr txBox="1">
            <a:spLocks noGrp="1"/>
          </p:cNvSpPr>
          <p:nvPr>
            <p:ph type="body" idx="2"/>
          </p:nvPr>
        </p:nvSpPr>
        <p:spPr>
          <a:xfrm>
            <a:off x="3624300" y="1468825"/>
            <a:ext cx="2999925" cy="3099900"/>
          </a:xfrm>
          <a:prstGeom prst="rect">
            <a:avLst/>
          </a:prstGeom>
        </p:spPr>
        <p:txBody>
          <a:bodyPr wrap="square" lIns="91425" tIns="91425" rIns="91425" bIns="91425" anchor="t" anchorCtr="0"/>
          <a:lstStyle>
            <a:lvl1pPr lvl="0" rtl="0">
              <a:spcBef>
                <a:spcPts val="0"/>
              </a:spcBef>
              <a:buSzPct val="100000"/>
              <a:defRPr sz="1050"/>
            </a:lvl1pPr>
            <a:lvl2pPr lvl="1" rtl="0">
              <a:spcBef>
                <a:spcPts val="0"/>
              </a:spcBef>
              <a:buSzPct val="100000"/>
              <a:defRPr sz="900"/>
            </a:lvl2pPr>
            <a:lvl3pPr lvl="2" rtl="0">
              <a:spcBef>
                <a:spcPts val="0"/>
              </a:spcBef>
              <a:buSzPct val="100000"/>
              <a:defRPr sz="900"/>
            </a:lvl3pPr>
            <a:lvl4pPr lvl="3" rtl="0">
              <a:spcBef>
                <a:spcPts val="0"/>
              </a:spcBef>
              <a:buSzPct val="100000"/>
              <a:defRPr sz="900"/>
            </a:lvl4pPr>
            <a:lvl5pPr lvl="4" rtl="0">
              <a:spcBef>
                <a:spcPts val="0"/>
              </a:spcBef>
              <a:buSzPct val="100000"/>
              <a:defRPr sz="900"/>
            </a:lvl5pPr>
            <a:lvl6pPr lvl="5" rtl="0">
              <a:spcBef>
                <a:spcPts val="0"/>
              </a:spcBef>
              <a:buSzPct val="100000"/>
              <a:defRPr sz="900"/>
            </a:lvl6pPr>
            <a:lvl7pPr lvl="6" rtl="0">
              <a:spcBef>
                <a:spcPts val="0"/>
              </a:spcBef>
              <a:buSzPct val="100000"/>
              <a:defRPr sz="900"/>
            </a:lvl7pPr>
            <a:lvl8pPr lvl="7" rtl="0">
              <a:spcBef>
                <a:spcPts val="0"/>
              </a:spcBef>
              <a:buSzPct val="100000"/>
              <a:defRPr sz="900"/>
            </a:lvl8pPr>
            <a:lvl9pPr lvl="8" rtl="0">
              <a:spcBef>
                <a:spcPts val="0"/>
              </a:spcBef>
              <a:buSzPct val="100000"/>
              <a:defRPr sz="900"/>
            </a:lvl9pPr>
          </a:lstStyle>
          <a:p>
            <a:endParaRPr/>
          </a:p>
        </p:txBody>
      </p:sp>
      <p:sp>
        <p:nvSpPr>
          <p:cNvPr id="160" name="Shape 160"/>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ection title and description">
    <p:bg>
      <p:bgPr>
        <a:solidFill>
          <a:schemeClr val="dk1"/>
        </a:solidFill>
        <a:effectLst/>
      </p:bgPr>
    </p:bg>
    <p:spTree>
      <p:nvGrpSpPr>
        <p:cNvPr id="1" name="Shape 15"/>
        <p:cNvGrpSpPr/>
        <p:nvPr/>
      </p:nvGrpSpPr>
      <p:grpSpPr>
        <a:xfrm>
          <a:off x="0" y="0"/>
          <a:ext cx="0" cy="0"/>
          <a:chOff x="0" y="0"/>
          <a:chExt cx="0" cy="0"/>
        </a:xfrm>
      </p:grpSpPr>
      <p:sp>
        <p:nvSpPr>
          <p:cNvPr id="16" name="Shape 16"/>
          <p:cNvSpPr/>
          <p:nvPr/>
        </p:nvSpPr>
        <p:spPr>
          <a:xfrm>
            <a:off x="3429000" y="175"/>
            <a:ext cx="3429000" cy="5143500"/>
          </a:xfrm>
          <a:prstGeom prst="rect">
            <a:avLst/>
          </a:prstGeom>
          <a:solidFill>
            <a:schemeClr val="lt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cxnSp>
        <p:nvCxnSpPr>
          <p:cNvPr id="17" name="Shape 17"/>
          <p:cNvCxnSpPr/>
          <p:nvPr/>
        </p:nvCxnSpPr>
        <p:spPr>
          <a:xfrm>
            <a:off x="3772256" y="4495500"/>
            <a:ext cx="432900" cy="0"/>
          </a:xfrm>
          <a:prstGeom prst="straightConnector1">
            <a:avLst/>
          </a:prstGeom>
          <a:noFill/>
          <a:ln w="19050" cap="flat" cmpd="sng">
            <a:solidFill>
              <a:schemeClr val="dk1"/>
            </a:solidFill>
            <a:prstDash val="lgDash"/>
            <a:round/>
            <a:headEnd type="none" w="med" len="med"/>
            <a:tailEnd type="none" w="med" len="med"/>
          </a:ln>
        </p:spPr>
      </p:cxnSp>
      <p:sp>
        <p:nvSpPr>
          <p:cNvPr id="18" name="Shape 18"/>
          <p:cNvSpPr txBox="1">
            <a:spLocks noGrp="1"/>
          </p:cNvSpPr>
          <p:nvPr>
            <p:ph type="title"/>
          </p:nvPr>
        </p:nvSpPr>
        <p:spPr>
          <a:xfrm>
            <a:off x="199125" y="1078750"/>
            <a:ext cx="3033900" cy="1789200"/>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chemeClr val="lt1"/>
              </a:buClr>
              <a:buFont typeface="Oswald"/>
              <a:buNone/>
              <a:defRPr sz="3450" b="0" i="0" u="none" strike="noStrike" cap="none">
                <a:solidFill>
                  <a:schemeClr val="lt1"/>
                </a:solidFill>
                <a:latin typeface="Oswald"/>
                <a:ea typeface="Oswald"/>
                <a:cs typeface="Oswald"/>
                <a:sym typeface="Oswald"/>
              </a:defRPr>
            </a:lvl1pPr>
            <a:lvl2pPr lvl="1" indent="0" algn="ctr">
              <a:spcBef>
                <a:spcPts val="0"/>
              </a:spcBef>
              <a:buClr>
                <a:schemeClr val="lt1"/>
              </a:buClr>
              <a:buFont typeface="Oswald"/>
              <a:buNone/>
              <a:defRPr sz="3450">
                <a:solidFill>
                  <a:schemeClr val="lt1"/>
                </a:solidFill>
                <a:latin typeface="Oswald"/>
                <a:ea typeface="Oswald"/>
                <a:cs typeface="Oswald"/>
                <a:sym typeface="Oswald"/>
              </a:defRPr>
            </a:lvl2pPr>
            <a:lvl3pPr lvl="2" indent="0" algn="ctr">
              <a:spcBef>
                <a:spcPts val="0"/>
              </a:spcBef>
              <a:buClr>
                <a:schemeClr val="lt1"/>
              </a:buClr>
              <a:buFont typeface="Oswald"/>
              <a:buNone/>
              <a:defRPr sz="3450">
                <a:solidFill>
                  <a:schemeClr val="lt1"/>
                </a:solidFill>
                <a:latin typeface="Oswald"/>
                <a:ea typeface="Oswald"/>
                <a:cs typeface="Oswald"/>
                <a:sym typeface="Oswald"/>
              </a:defRPr>
            </a:lvl3pPr>
            <a:lvl4pPr lvl="3" indent="0" algn="ctr">
              <a:spcBef>
                <a:spcPts val="0"/>
              </a:spcBef>
              <a:buClr>
                <a:schemeClr val="lt1"/>
              </a:buClr>
              <a:buFont typeface="Oswald"/>
              <a:buNone/>
              <a:defRPr sz="3450">
                <a:solidFill>
                  <a:schemeClr val="lt1"/>
                </a:solidFill>
                <a:latin typeface="Oswald"/>
                <a:ea typeface="Oswald"/>
                <a:cs typeface="Oswald"/>
                <a:sym typeface="Oswald"/>
              </a:defRPr>
            </a:lvl4pPr>
            <a:lvl5pPr lvl="4" indent="0" algn="ctr">
              <a:spcBef>
                <a:spcPts val="0"/>
              </a:spcBef>
              <a:buClr>
                <a:schemeClr val="lt1"/>
              </a:buClr>
              <a:buFont typeface="Oswald"/>
              <a:buNone/>
              <a:defRPr sz="3450">
                <a:solidFill>
                  <a:schemeClr val="lt1"/>
                </a:solidFill>
                <a:latin typeface="Oswald"/>
                <a:ea typeface="Oswald"/>
                <a:cs typeface="Oswald"/>
                <a:sym typeface="Oswald"/>
              </a:defRPr>
            </a:lvl5pPr>
            <a:lvl6pPr lvl="5" indent="0" algn="ctr">
              <a:spcBef>
                <a:spcPts val="0"/>
              </a:spcBef>
              <a:buClr>
                <a:schemeClr val="lt1"/>
              </a:buClr>
              <a:buFont typeface="Oswald"/>
              <a:buNone/>
              <a:defRPr sz="3450">
                <a:solidFill>
                  <a:schemeClr val="lt1"/>
                </a:solidFill>
                <a:latin typeface="Oswald"/>
                <a:ea typeface="Oswald"/>
                <a:cs typeface="Oswald"/>
                <a:sym typeface="Oswald"/>
              </a:defRPr>
            </a:lvl6pPr>
            <a:lvl7pPr lvl="6" indent="0" algn="ctr">
              <a:spcBef>
                <a:spcPts val="0"/>
              </a:spcBef>
              <a:buClr>
                <a:schemeClr val="lt1"/>
              </a:buClr>
              <a:buFont typeface="Oswald"/>
              <a:buNone/>
              <a:defRPr sz="3450">
                <a:solidFill>
                  <a:schemeClr val="lt1"/>
                </a:solidFill>
                <a:latin typeface="Oswald"/>
                <a:ea typeface="Oswald"/>
                <a:cs typeface="Oswald"/>
                <a:sym typeface="Oswald"/>
              </a:defRPr>
            </a:lvl7pPr>
            <a:lvl8pPr lvl="7" indent="0" algn="ctr">
              <a:spcBef>
                <a:spcPts val="0"/>
              </a:spcBef>
              <a:buClr>
                <a:schemeClr val="lt1"/>
              </a:buClr>
              <a:buFont typeface="Oswald"/>
              <a:buNone/>
              <a:defRPr sz="3450">
                <a:solidFill>
                  <a:schemeClr val="lt1"/>
                </a:solidFill>
                <a:latin typeface="Oswald"/>
                <a:ea typeface="Oswald"/>
                <a:cs typeface="Oswald"/>
                <a:sym typeface="Oswald"/>
              </a:defRPr>
            </a:lvl8pPr>
            <a:lvl9pPr lvl="8" indent="0" algn="ctr">
              <a:spcBef>
                <a:spcPts val="0"/>
              </a:spcBef>
              <a:buClr>
                <a:schemeClr val="lt1"/>
              </a:buClr>
              <a:buFont typeface="Oswald"/>
              <a:buNone/>
              <a:defRPr sz="3450">
                <a:solidFill>
                  <a:schemeClr val="lt1"/>
                </a:solidFill>
                <a:latin typeface="Oswald"/>
                <a:ea typeface="Oswald"/>
                <a:cs typeface="Oswald"/>
                <a:sym typeface="Oswald"/>
              </a:defRPr>
            </a:lvl9pPr>
          </a:lstStyle>
          <a:p>
            <a:endParaRPr/>
          </a:p>
        </p:txBody>
      </p:sp>
      <p:sp>
        <p:nvSpPr>
          <p:cNvPr id="19" name="Shape 19"/>
          <p:cNvSpPr txBox="1">
            <a:spLocks noGrp="1"/>
          </p:cNvSpPr>
          <p:nvPr>
            <p:ph type="subTitle" idx="1"/>
          </p:nvPr>
        </p:nvSpPr>
        <p:spPr>
          <a:xfrm>
            <a:off x="199125" y="2921400"/>
            <a:ext cx="3033900" cy="1345500"/>
          </a:xfrm>
          <a:prstGeom prst="rect">
            <a:avLst/>
          </a:prstGeom>
          <a:noFill/>
          <a:ln>
            <a:noFill/>
          </a:ln>
        </p:spPr>
        <p:txBody>
          <a:bodyPr wrap="square" lIns="91425" tIns="91425" rIns="91425" bIns="91425" anchor="t" anchorCtr="0"/>
          <a:lstStyle>
            <a:lvl1pPr marL="0" marR="0" lvl="0" indent="0" algn="ctr" rtl="0">
              <a:lnSpc>
                <a:spcPct val="100000"/>
              </a:lnSpc>
              <a:spcBef>
                <a:spcPts val="0"/>
              </a:spcBef>
              <a:spcAft>
                <a:spcPts val="0"/>
              </a:spcAft>
              <a:buClr>
                <a:schemeClr val="lt1"/>
              </a:buClr>
              <a:buFont typeface="Source Code Pro"/>
              <a:buNone/>
              <a:defRPr sz="1425" b="0" i="0" u="none" strike="noStrike" cap="none">
                <a:solidFill>
                  <a:schemeClr val="lt1"/>
                </a:solidFill>
                <a:latin typeface="Source Code Pro"/>
                <a:ea typeface="Source Code Pro"/>
                <a:cs typeface="Source Code Pro"/>
                <a:sym typeface="Source Code Pro"/>
              </a:defRPr>
            </a:lvl1pPr>
            <a:lvl2pPr marL="0" marR="0" lvl="1" indent="0" algn="ctr" rtl="0">
              <a:lnSpc>
                <a:spcPct val="100000"/>
              </a:lnSpc>
              <a:spcBef>
                <a:spcPts val="0"/>
              </a:spcBef>
              <a:spcAft>
                <a:spcPts val="0"/>
              </a:spcAft>
              <a:buClr>
                <a:schemeClr val="lt1"/>
              </a:buClr>
              <a:buFont typeface="Source Code Pro"/>
              <a:buNone/>
              <a:defRPr sz="1425" b="0" i="0" u="none" strike="noStrike" cap="none">
                <a:solidFill>
                  <a:schemeClr val="lt1"/>
                </a:solidFill>
                <a:latin typeface="Source Code Pro"/>
                <a:ea typeface="Source Code Pro"/>
                <a:cs typeface="Source Code Pro"/>
                <a:sym typeface="Source Code Pro"/>
              </a:defRPr>
            </a:lvl2pPr>
            <a:lvl3pPr marL="0" marR="0" lvl="2" indent="0" algn="ctr" rtl="0">
              <a:lnSpc>
                <a:spcPct val="100000"/>
              </a:lnSpc>
              <a:spcBef>
                <a:spcPts val="0"/>
              </a:spcBef>
              <a:spcAft>
                <a:spcPts val="0"/>
              </a:spcAft>
              <a:buClr>
                <a:schemeClr val="lt1"/>
              </a:buClr>
              <a:buFont typeface="Source Code Pro"/>
              <a:buNone/>
              <a:defRPr sz="1425" b="0" i="0" u="none" strike="noStrike" cap="none">
                <a:solidFill>
                  <a:schemeClr val="lt1"/>
                </a:solidFill>
                <a:latin typeface="Source Code Pro"/>
                <a:ea typeface="Source Code Pro"/>
                <a:cs typeface="Source Code Pro"/>
                <a:sym typeface="Source Code Pro"/>
              </a:defRPr>
            </a:lvl3pPr>
            <a:lvl4pPr marL="0" marR="0" lvl="3" indent="0" algn="ctr" rtl="0">
              <a:lnSpc>
                <a:spcPct val="100000"/>
              </a:lnSpc>
              <a:spcBef>
                <a:spcPts val="0"/>
              </a:spcBef>
              <a:spcAft>
                <a:spcPts val="0"/>
              </a:spcAft>
              <a:buClr>
                <a:schemeClr val="lt1"/>
              </a:buClr>
              <a:buFont typeface="Source Code Pro"/>
              <a:buNone/>
              <a:defRPr sz="1425" b="0" i="0" u="none" strike="noStrike" cap="none">
                <a:solidFill>
                  <a:schemeClr val="lt1"/>
                </a:solidFill>
                <a:latin typeface="Source Code Pro"/>
                <a:ea typeface="Source Code Pro"/>
                <a:cs typeface="Source Code Pro"/>
                <a:sym typeface="Source Code Pro"/>
              </a:defRPr>
            </a:lvl4pPr>
            <a:lvl5pPr marL="0" marR="0" lvl="4" indent="0" algn="ctr" rtl="0">
              <a:lnSpc>
                <a:spcPct val="100000"/>
              </a:lnSpc>
              <a:spcBef>
                <a:spcPts val="0"/>
              </a:spcBef>
              <a:spcAft>
                <a:spcPts val="0"/>
              </a:spcAft>
              <a:buClr>
                <a:schemeClr val="lt1"/>
              </a:buClr>
              <a:buFont typeface="Source Code Pro"/>
              <a:buNone/>
              <a:defRPr sz="1425" b="0" i="0" u="none" strike="noStrike" cap="none">
                <a:solidFill>
                  <a:schemeClr val="lt1"/>
                </a:solidFill>
                <a:latin typeface="Source Code Pro"/>
                <a:ea typeface="Source Code Pro"/>
                <a:cs typeface="Source Code Pro"/>
                <a:sym typeface="Source Code Pro"/>
              </a:defRPr>
            </a:lvl5pPr>
            <a:lvl6pPr marL="0" marR="0" lvl="5" indent="0" algn="ctr" rtl="0">
              <a:lnSpc>
                <a:spcPct val="100000"/>
              </a:lnSpc>
              <a:spcBef>
                <a:spcPts val="0"/>
              </a:spcBef>
              <a:spcAft>
                <a:spcPts val="0"/>
              </a:spcAft>
              <a:buClr>
                <a:schemeClr val="lt1"/>
              </a:buClr>
              <a:buFont typeface="Source Code Pro"/>
              <a:buNone/>
              <a:defRPr sz="1425" b="0" i="0" u="none" strike="noStrike" cap="none">
                <a:solidFill>
                  <a:schemeClr val="lt1"/>
                </a:solidFill>
                <a:latin typeface="Source Code Pro"/>
                <a:ea typeface="Source Code Pro"/>
                <a:cs typeface="Source Code Pro"/>
                <a:sym typeface="Source Code Pro"/>
              </a:defRPr>
            </a:lvl6pPr>
            <a:lvl7pPr marL="0" marR="0" lvl="6" indent="0" algn="ctr" rtl="0">
              <a:lnSpc>
                <a:spcPct val="100000"/>
              </a:lnSpc>
              <a:spcBef>
                <a:spcPts val="0"/>
              </a:spcBef>
              <a:spcAft>
                <a:spcPts val="0"/>
              </a:spcAft>
              <a:buClr>
                <a:schemeClr val="lt1"/>
              </a:buClr>
              <a:buFont typeface="Source Code Pro"/>
              <a:buNone/>
              <a:defRPr sz="1425" b="0" i="0" u="none" strike="noStrike" cap="none">
                <a:solidFill>
                  <a:schemeClr val="lt1"/>
                </a:solidFill>
                <a:latin typeface="Source Code Pro"/>
                <a:ea typeface="Source Code Pro"/>
                <a:cs typeface="Source Code Pro"/>
                <a:sym typeface="Source Code Pro"/>
              </a:defRPr>
            </a:lvl7pPr>
            <a:lvl8pPr marL="0" marR="0" lvl="7" indent="0" algn="ctr" rtl="0">
              <a:lnSpc>
                <a:spcPct val="100000"/>
              </a:lnSpc>
              <a:spcBef>
                <a:spcPts val="0"/>
              </a:spcBef>
              <a:spcAft>
                <a:spcPts val="0"/>
              </a:spcAft>
              <a:buClr>
                <a:schemeClr val="lt1"/>
              </a:buClr>
              <a:buFont typeface="Source Code Pro"/>
              <a:buNone/>
              <a:defRPr sz="1425" b="0" i="0" u="none" strike="noStrike" cap="none">
                <a:solidFill>
                  <a:schemeClr val="lt1"/>
                </a:solidFill>
                <a:latin typeface="Source Code Pro"/>
                <a:ea typeface="Source Code Pro"/>
                <a:cs typeface="Source Code Pro"/>
                <a:sym typeface="Source Code Pro"/>
              </a:defRPr>
            </a:lvl8pPr>
            <a:lvl9pPr marL="0" marR="0" lvl="8" indent="0" algn="ctr" rtl="0">
              <a:lnSpc>
                <a:spcPct val="100000"/>
              </a:lnSpc>
              <a:spcBef>
                <a:spcPts val="0"/>
              </a:spcBef>
              <a:spcAft>
                <a:spcPts val="0"/>
              </a:spcAft>
              <a:buClr>
                <a:schemeClr val="lt1"/>
              </a:buClr>
              <a:buFont typeface="Source Code Pro"/>
              <a:buNone/>
              <a:defRPr sz="1425" b="0" i="0" u="none" strike="noStrike" cap="none">
                <a:solidFill>
                  <a:schemeClr val="lt1"/>
                </a:solidFill>
                <a:latin typeface="Source Code Pro"/>
                <a:ea typeface="Source Code Pro"/>
                <a:cs typeface="Source Code Pro"/>
                <a:sym typeface="Source Code Pro"/>
              </a:defRPr>
            </a:lvl9pPr>
          </a:lstStyle>
          <a:p>
            <a:endParaRPr/>
          </a:p>
        </p:txBody>
      </p:sp>
      <p:sp>
        <p:nvSpPr>
          <p:cNvPr id="20" name="Shape 20"/>
          <p:cNvSpPr txBox="1">
            <a:spLocks noGrp="1"/>
          </p:cNvSpPr>
          <p:nvPr>
            <p:ph type="body" idx="2"/>
          </p:nvPr>
        </p:nvSpPr>
        <p:spPr>
          <a:xfrm>
            <a:off x="3704625" y="724200"/>
            <a:ext cx="2877750" cy="3695100"/>
          </a:xfrm>
          <a:prstGeom prst="rect">
            <a:avLst/>
          </a:prstGeom>
          <a:noFill/>
          <a:ln>
            <a:noFill/>
          </a:ln>
        </p:spPr>
        <p:txBody>
          <a:bodyPr wrap="square" lIns="91425" tIns="91425" rIns="91425" bIns="91425" anchor="ctr" anchorCtr="0"/>
          <a:lstStyle>
            <a:lvl1pPr marL="0" marR="0" lvl="0" indent="85725" algn="l" rtl="0">
              <a:lnSpc>
                <a:spcPct val="115000"/>
              </a:lnSpc>
              <a:spcBef>
                <a:spcPts val="0"/>
              </a:spcBef>
              <a:spcAft>
                <a:spcPts val="1200"/>
              </a:spcAft>
              <a:buClr>
                <a:schemeClr val="dk2"/>
              </a:buClr>
              <a:buSzPct val="100000"/>
              <a:buFont typeface="Source Code Pro"/>
              <a:buChar char="●"/>
              <a:defRPr sz="1350" b="0" i="0" u="none" strike="noStrike" cap="none">
                <a:solidFill>
                  <a:schemeClr val="dk2"/>
                </a:solidFill>
                <a:latin typeface="Source Code Pro"/>
                <a:ea typeface="Source Code Pro"/>
                <a:cs typeface="Source Code Pro"/>
                <a:sym typeface="Source Code Pro"/>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endParaRPr/>
          </a:p>
        </p:txBody>
      </p:sp>
      <p:sp>
        <p:nvSpPr>
          <p:cNvPr id="21" name="Shape 21"/>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rgbClr val="000000"/>
              </a:buClr>
              <a:buSzPct val="25000"/>
            </a:pPr>
            <a:fld id="{00000000-1234-1234-1234-123412341234}" type="slidenum">
              <a:rPr lang="en-GB" sz="1050" smtClean="0"/>
              <a:pPr>
                <a:buClr>
                  <a:srgbClr val="000000"/>
                </a:buClr>
                <a:buSzPct val="25000"/>
              </a:pPr>
              <a:t>‹#›</a:t>
            </a:fld>
            <a:endParaRPr lang="en-GB" sz="105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61"/>
        <p:cNvGrpSpPr/>
        <p:nvPr/>
      </p:nvGrpSpPr>
      <p:grpSpPr>
        <a:xfrm>
          <a:off x="0" y="0"/>
          <a:ext cx="0" cy="0"/>
          <a:chOff x="0" y="0"/>
          <a:chExt cx="0" cy="0"/>
        </a:xfrm>
      </p:grpSpPr>
      <p:sp>
        <p:nvSpPr>
          <p:cNvPr id="162" name="Shape 162"/>
          <p:cNvSpPr txBox="1">
            <a:spLocks noGrp="1"/>
          </p:cNvSpPr>
          <p:nvPr>
            <p:ph type="title"/>
          </p:nvPr>
        </p:nvSpPr>
        <p:spPr>
          <a:xfrm>
            <a:off x="233775" y="372500"/>
            <a:ext cx="6390450" cy="733500"/>
          </a:xfrm>
          <a:prstGeom prst="rect">
            <a:avLst/>
          </a:prstGeom>
        </p:spPr>
        <p:txBody>
          <a:bodyPr wrap="square"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63" name="Shape 163"/>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164"/>
        <p:cNvGrpSpPr/>
        <p:nvPr/>
      </p:nvGrpSpPr>
      <p:grpSpPr>
        <a:xfrm>
          <a:off x="0" y="0"/>
          <a:ext cx="0" cy="0"/>
          <a:chOff x="0" y="0"/>
          <a:chExt cx="0" cy="0"/>
        </a:xfrm>
      </p:grpSpPr>
      <p:cxnSp>
        <p:nvCxnSpPr>
          <p:cNvPr id="165" name="Shape 165"/>
          <p:cNvCxnSpPr/>
          <p:nvPr/>
        </p:nvCxnSpPr>
        <p:spPr>
          <a:xfrm>
            <a:off x="314006" y="1457787"/>
            <a:ext cx="460575" cy="0"/>
          </a:xfrm>
          <a:prstGeom prst="straightConnector1">
            <a:avLst/>
          </a:prstGeom>
          <a:noFill/>
          <a:ln w="19050" cap="flat" cmpd="sng">
            <a:solidFill>
              <a:schemeClr val="dk2"/>
            </a:solidFill>
            <a:prstDash val="lgDash"/>
            <a:round/>
            <a:headEnd type="none" w="med" len="med"/>
            <a:tailEnd type="none" w="med" len="med"/>
          </a:ln>
        </p:spPr>
      </p:cxnSp>
      <p:sp>
        <p:nvSpPr>
          <p:cNvPr id="166" name="Shape 166"/>
          <p:cNvSpPr txBox="1">
            <a:spLocks noGrp="1"/>
          </p:cNvSpPr>
          <p:nvPr>
            <p:ph type="title"/>
          </p:nvPr>
        </p:nvSpPr>
        <p:spPr>
          <a:xfrm>
            <a:off x="233775" y="631800"/>
            <a:ext cx="2106000" cy="755700"/>
          </a:xfrm>
          <a:prstGeom prst="rect">
            <a:avLst/>
          </a:prstGeom>
        </p:spPr>
        <p:txBody>
          <a:bodyPr wrap="square" lIns="91425" tIns="91425" rIns="91425" bIns="91425" anchor="b" anchorCtr="0"/>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buSzPct val="100000"/>
              <a:defRPr sz="1800"/>
            </a:lvl4pPr>
            <a:lvl5pPr lvl="4" rtl="0">
              <a:spcBef>
                <a:spcPts val="0"/>
              </a:spcBef>
              <a:buSzPct val="100000"/>
              <a:defRPr sz="1800"/>
            </a:lvl5pPr>
            <a:lvl6pPr lvl="5" rtl="0">
              <a:spcBef>
                <a:spcPts val="0"/>
              </a:spcBef>
              <a:buSzPct val="100000"/>
              <a:defRPr sz="1800"/>
            </a:lvl6pPr>
            <a:lvl7pPr lvl="6" rtl="0">
              <a:spcBef>
                <a:spcPts val="0"/>
              </a:spcBef>
              <a:buSzPct val="100000"/>
              <a:defRPr sz="1800"/>
            </a:lvl7pPr>
            <a:lvl8pPr lvl="7" rtl="0">
              <a:spcBef>
                <a:spcPts val="0"/>
              </a:spcBef>
              <a:buSzPct val="100000"/>
              <a:defRPr sz="1800"/>
            </a:lvl8pPr>
            <a:lvl9pPr lvl="8" rtl="0">
              <a:spcBef>
                <a:spcPts val="0"/>
              </a:spcBef>
              <a:buSzPct val="100000"/>
              <a:defRPr sz="1800"/>
            </a:lvl9pPr>
          </a:lstStyle>
          <a:p>
            <a:endParaRPr/>
          </a:p>
        </p:txBody>
      </p:sp>
      <p:sp>
        <p:nvSpPr>
          <p:cNvPr id="167" name="Shape 167"/>
          <p:cNvSpPr txBox="1">
            <a:spLocks noGrp="1"/>
          </p:cNvSpPr>
          <p:nvPr>
            <p:ph type="body" idx="1"/>
          </p:nvPr>
        </p:nvSpPr>
        <p:spPr>
          <a:xfrm>
            <a:off x="233775" y="1618204"/>
            <a:ext cx="2106000" cy="2950800"/>
          </a:xfrm>
          <a:prstGeom prst="rect">
            <a:avLst/>
          </a:prstGeom>
        </p:spPr>
        <p:txBody>
          <a:bodyPr wrap="square" lIns="91425" tIns="91425" rIns="91425" bIns="91425" anchor="t" anchorCtr="0"/>
          <a:lstStyle>
            <a:lvl1pPr lvl="0" rtl="0">
              <a:spcBef>
                <a:spcPts val="0"/>
              </a:spcBef>
              <a:buSzPct val="100000"/>
              <a:defRPr sz="900"/>
            </a:lvl1pPr>
            <a:lvl2pPr lvl="1" rtl="0">
              <a:spcBef>
                <a:spcPts val="0"/>
              </a:spcBef>
              <a:buSzPct val="100000"/>
              <a:defRPr sz="900"/>
            </a:lvl2pPr>
            <a:lvl3pPr lvl="2" rtl="0">
              <a:spcBef>
                <a:spcPts val="0"/>
              </a:spcBef>
              <a:buSzPct val="100000"/>
              <a:defRPr sz="900"/>
            </a:lvl3pPr>
            <a:lvl4pPr lvl="3" rtl="0">
              <a:spcBef>
                <a:spcPts val="0"/>
              </a:spcBef>
              <a:buSzPct val="100000"/>
              <a:defRPr sz="900"/>
            </a:lvl4pPr>
            <a:lvl5pPr lvl="4" rtl="0">
              <a:spcBef>
                <a:spcPts val="0"/>
              </a:spcBef>
              <a:buSzPct val="100000"/>
              <a:defRPr sz="900"/>
            </a:lvl5pPr>
            <a:lvl6pPr lvl="5" rtl="0">
              <a:spcBef>
                <a:spcPts val="0"/>
              </a:spcBef>
              <a:buSzPct val="100000"/>
              <a:defRPr sz="900"/>
            </a:lvl6pPr>
            <a:lvl7pPr lvl="6" rtl="0">
              <a:spcBef>
                <a:spcPts val="0"/>
              </a:spcBef>
              <a:buSzPct val="100000"/>
              <a:defRPr sz="900"/>
            </a:lvl7pPr>
            <a:lvl8pPr lvl="7" rtl="0">
              <a:spcBef>
                <a:spcPts val="0"/>
              </a:spcBef>
              <a:buSzPct val="100000"/>
              <a:defRPr sz="900"/>
            </a:lvl8pPr>
            <a:lvl9pPr lvl="8" rtl="0">
              <a:spcBef>
                <a:spcPts val="0"/>
              </a:spcBef>
              <a:buSzPct val="100000"/>
              <a:defRPr sz="900"/>
            </a:lvl9pPr>
          </a:lstStyle>
          <a:p>
            <a:endParaRPr/>
          </a:p>
        </p:txBody>
      </p:sp>
      <p:sp>
        <p:nvSpPr>
          <p:cNvPr id="168" name="Shape 168"/>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367688" y="528900"/>
            <a:ext cx="4258575" cy="4085700"/>
          </a:xfrm>
          <a:prstGeom prst="rect">
            <a:avLst/>
          </a:prstGeom>
        </p:spPr>
        <p:txBody>
          <a:bodyPr wrap="square" lIns="91425" tIns="91425" rIns="91425" bIns="91425" anchor="ctr" anchorCtr="0"/>
          <a:lstStyle>
            <a:lvl1pPr lvl="0" rtl="0">
              <a:spcBef>
                <a:spcPts val="0"/>
              </a:spcBef>
              <a:buClr>
                <a:schemeClr val="lt1"/>
              </a:buClr>
              <a:buSzPct val="100000"/>
              <a:defRPr sz="4050">
                <a:solidFill>
                  <a:schemeClr val="lt1"/>
                </a:solidFill>
              </a:defRPr>
            </a:lvl1pPr>
            <a:lvl2pPr lvl="1" rtl="0">
              <a:spcBef>
                <a:spcPts val="0"/>
              </a:spcBef>
              <a:buClr>
                <a:schemeClr val="lt1"/>
              </a:buClr>
              <a:buSzPct val="100000"/>
              <a:defRPr sz="4050">
                <a:solidFill>
                  <a:schemeClr val="lt1"/>
                </a:solidFill>
              </a:defRPr>
            </a:lvl2pPr>
            <a:lvl3pPr lvl="2" rtl="0">
              <a:spcBef>
                <a:spcPts val="0"/>
              </a:spcBef>
              <a:buClr>
                <a:schemeClr val="lt1"/>
              </a:buClr>
              <a:buSzPct val="100000"/>
              <a:defRPr sz="4050">
                <a:solidFill>
                  <a:schemeClr val="lt1"/>
                </a:solidFill>
              </a:defRPr>
            </a:lvl3pPr>
            <a:lvl4pPr lvl="3" rtl="0">
              <a:spcBef>
                <a:spcPts val="0"/>
              </a:spcBef>
              <a:buClr>
                <a:schemeClr val="lt1"/>
              </a:buClr>
              <a:buSzPct val="100000"/>
              <a:defRPr sz="4050">
                <a:solidFill>
                  <a:schemeClr val="lt1"/>
                </a:solidFill>
              </a:defRPr>
            </a:lvl4pPr>
            <a:lvl5pPr lvl="4" rtl="0">
              <a:spcBef>
                <a:spcPts val="0"/>
              </a:spcBef>
              <a:buClr>
                <a:schemeClr val="lt1"/>
              </a:buClr>
              <a:buSzPct val="100000"/>
              <a:defRPr sz="4050">
                <a:solidFill>
                  <a:schemeClr val="lt1"/>
                </a:solidFill>
              </a:defRPr>
            </a:lvl5pPr>
            <a:lvl6pPr lvl="5" rtl="0">
              <a:spcBef>
                <a:spcPts val="0"/>
              </a:spcBef>
              <a:buClr>
                <a:schemeClr val="lt1"/>
              </a:buClr>
              <a:buSzPct val="100000"/>
              <a:defRPr sz="4050">
                <a:solidFill>
                  <a:schemeClr val="lt1"/>
                </a:solidFill>
              </a:defRPr>
            </a:lvl6pPr>
            <a:lvl7pPr lvl="6" rtl="0">
              <a:spcBef>
                <a:spcPts val="0"/>
              </a:spcBef>
              <a:buClr>
                <a:schemeClr val="lt1"/>
              </a:buClr>
              <a:buSzPct val="100000"/>
              <a:defRPr sz="4050">
                <a:solidFill>
                  <a:schemeClr val="lt1"/>
                </a:solidFill>
              </a:defRPr>
            </a:lvl7pPr>
            <a:lvl8pPr lvl="7" rtl="0">
              <a:spcBef>
                <a:spcPts val="0"/>
              </a:spcBef>
              <a:buClr>
                <a:schemeClr val="lt1"/>
              </a:buClr>
              <a:buSzPct val="100000"/>
              <a:defRPr sz="4050">
                <a:solidFill>
                  <a:schemeClr val="lt1"/>
                </a:solidFill>
              </a:defRPr>
            </a:lvl8pPr>
            <a:lvl9pPr lvl="8" rtl="0">
              <a:spcBef>
                <a:spcPts val="0"/>
              </a:spcBef>
              <a:buClr>
                <a:schemeClr val="lt1"/>
              </a:buClr>
              <a:buSzPct val="100000"/>
              <a:defRPr sz="4050">
                <a:solidFill>
                  <a:schemeClr val="lt1"/>
                </a:solidFill>
              </a:defRPr>
            </a:lvl9pPr>
          </a:lstStyle>
          <a:p>
            <a:endParaRPr/>
          </a:p>
        </p:txBody>
      </p:sp>
      <p:sp>
        <p:nvSpPr>
          <p:cNvPr id="171" name="Shape 171"/>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solidFill>
                  <a:schemeClr val="lt1"/>
                </a:solidFill>
              </a:rPr>
              <a:pPr/>
              <a:t>‹#›</a:t>
            </a:fld>
            <a:endParaRPr lang="en-GB">
              <a:solidFill>
                <a:schemeClr val="lt1"/>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ection title and description">
    <p:bg>
      <p:bgPr>
        <a:solidFill>
          <a:schemeClr val="dk1"/>
        </a:solidFill>
        <a:effectLst/>
      </p:bgPr>
    </p:bg>
    <p:spTree>
      <p:nvGrpSpPr>
        <p:cNvPr id="1" name="Shape 172"/>
        <p:cNvGrpSpPr/>
        <p:nvPr/>
      </p:nvGrpSpPr>
      <p:grpSpPr>
        <a:xfrm>
          <a:off x="0" y="0"/>
          <a:ext cx="0" cy="0"/>
          <a:chOff x="0" y="0"/>
          <a:chExt cx="0" cy="0"/>
        </a:xfrm>
      </p:grpSpPr>
      <p:sp>
        <p:nvSpPr>
          <p:cNvPr id="173" name="Shape 173"/>
          <p:cNvSpPr/>
          <p:nvPr/>
        </p:nvSpPr>
        <p:spPr>
          <a:xfrm>
            <a:off x="3429000" y="175"/>
            <a:ext cx="3429000" cy="5143500"/>
          </a:xfrm>
          <a:prstGeom prst="rect">
            <a:avLst/>
          </a:prstGeom>
          <a:solidFill>
            <a:schemeClr val="lt1"/>
          </a:solidFill>
          <a:ln>
            <a:noFill/>
          </a:ln>
        </p:spPr>
        <p:txBody>
          <a:bodyPr wrap="square" lIns="68569" tIns="68569" rIns="68569" bIns="68569" anchor="ctr" anchorCtr="0">
            <a:noAutofit/>
          </a:bodyPr>
          <a:lstStyle/>
          <a:p>
            <a:pPr lvl="0">
              <a:spcBef>
                <a:spcPts val="0"/>
              </a:spcBef>
              <a:buNone/>
            </a:pPr>
            <a:endParaRPr sz="1050"/>
          </a:p>
        </p:txBody>
      </p:sp>
      <p:cxnSp>
        <p:nvCxnSpPr>
          <p:cNvPr id="174" name="Shape 174"/>
          <p:cNvCxnSpPr/>
          <p:nvPr/>
        </p:nvCxnSpPr>
        <p:spPr>
          <a:xfrm>
            <a:off x="3772256" y="4495500"/>
            <a:ext cx="432900" cy="0"/>
          </a:xfrm>
          <a:prstGeom prst="straightConnector1">
            <a:avLst/>
          </a:prstGeom>
          <a:noFill/>
          <a:ln w="19050" cap="flat" cmpd="sng">
            <a:solidFill>
              <a:schemeClr val="dk1"/>
            </a:solidFill>
            <a:prstDash val="lgDash"/>
            <a:round/>
            <a:headEnd type="none" w="med" len="med"/>
            <a:tailEnd type="none" w="med" len="med"/>
          </a:ln>
        </p:spPr>
      </p:cxnSp>
      <p:sp>
        <p:nvSpPr>
          <p:cNvPr id="175" name="Shape 175"/>
          <p:cNvSpPr txBox="1">
            <a:spLocks noGrp="1"/>
          </p:cNvSpPr>
          <p:nvPr>
            <p:ph type="title"/>
          </p:nvPr>
        </p:nvSpPr>
        <p:spPr>
          <a:xfrm>
            <a:off x="199125" y="1078750"/>
            <a:ext cx="3033900" cy="1789200"/>
          </a:xfrm>
          <a:prstGeom prst="rect">
            <a:avLst/>
          </a:prstGeom>
        </p:spPr>
        <p:txBody>
          <a:bodyPr wrap="square" lIns="91425" tIns="91425" rIns="91425" bIns="91425" anchor="b" anchorCtr="0"/>
          <a:lstStyle>
            <a:lvl1pPr lvl="0" algn="ctr" rtl="0">
              <a:spcBef>
                <a:spcPts val="0"/>
              </a:spcBef>
              <a:buClr>
                <a:schemeClr val="lt1"/>
              </a:buClr>
              <a:buSzPct val="100000"/>
              <a:defRPr sz="3450">
                <a:solidFill>
                  <a:schemeClr val="lt1"/>
                </a:solidFill>
              </a:defRPr>
            </a:lvl1pPr>
            <a:lvl2pPr lvl="1" algn="ctr" rtl="0">
              <a:spcBef>
                <a:spcPts val="0"/>
              </a:spcBef>
              <a:buClr>
                <a:schemeClr val="lt1"/>
              </a:buClr>
              <a:buSzPct val="100000"/>
              <a:defRPr sz="3450">
                <a:solidFill>
                  <a:schemeClr val="lt1"/>
                </a:solidFill>
              </a:defRPr>
            </a:lvl2pPr>
            <a:lvl3pPr lvl="2" algn="ctr" rtl="0">
              <a:spcBef>
                <a:spcPts val="0"/>
              </a:spcBef>
              <a:buClr>
                <a:schemeClr val="lt1"/>
              </a:buClr>
              <a:buSzPct val="100000"/>
              <a:defRPr sz="3450">
                <a:solidFill>
                  <a:schemeClr val="lt1"/>
                </a:solidFill>
              </a:defRPr>
            </a:lvl3pPr>
            <a:lvl4pPr lvl="3" algn="ctr" rtl="0">
              <a:spcBef>
                <a:spcPts val="0"/>
              </a:spcBef>
              <a:buClr>
                <a:schemeClr val="lt1"/>
              </a:buClr>
              <a:buSzPct val="100000"/>
              <a:defRPr sz="3450">
                <a:solidFill>
                  <a:schemeClr val="lt1"/>
                </a:solidFill>
              </a:defRPr>
            </a:lvl4pPr>
            <a:lvl5pPr lvl="4" algn="ctr" rtl="0">
              <a:spcBef>
                <a:spcPts val="0"/>
              </a:spcBef>
              <a:buClr>
                <a:schemeClr val="lt1"/>
              </a:buClr>
              <a:buSzPct val="100000"/>
              <a:defRPr sz="3450">
                <a:solidFill>
                  <a:schemeClr val="lt1"/>
                </a:solidFill>
              </a:defRPr>
            </a:lvl5pPr>
            <a:lvl6pPr lvl="5" algn="ctr" rtl="0">
              <a:spcBef>
                <a:spcPts val="0"/>
              </a:spcBef>
              <a:buClr>
                <a:schemeClr val="lt1"/>
              </a:buClr>
              <a:buSzPct val="100000"/>
              <a:defRPr sz="3450">
                <a:solidFill>
                  <a:schemeClr val="lt1"/>
                </a:solidFill>
              </a:defRPr>
            </a:lvl6pPr>
            <a:lvl7pPr lvl="6" algn="ctr" rtl="0">
              <a:spcBef>
                <a:spcPts val="0"/>
              </a:spcBef>
              <a:buClr>
                <a:schemeClr val="lt1"/>
              </a:buClr>
              <a:buSzPct val="100000"/>
              <a:defRPr sz="3450">
                <a:solidFill>
                  <a:schemeClr val="lt1"/>
                </a:solidFill>
              </a:defRPr>
            </a:lvl7pPr>
            <a:lvl8pPr lvl="7" algn="ctr" rtl="0">
              <a:spcBef>
                <a:spcPts val="0"/>
              </a:spcBef>
              <a:buClr>
                <a:schemeClr val="lt1"/>
              </a:buClr>
              <a:buSzPct val="100000"/>
              <a:defRPr sz="3450">
                <a:solidFill>
                  <a:schemeClr val="lt1"/>
                </a:solidFill>
              </a:defRPr>
            </a:lvl8pPr>
            <a:lvl9pPr lvl="8" algn="ctr" rtl="0">
              <a:spcBef>
                <a:spcPts val="0"/>
              </a:spcBef>
              <a:buClr>
                <a:schemeClr val="lt1"/>
              </a:buClr>
              <a:buSzPct val="100000"/>
              <a:defRPr sz="3450">
                <a:solidFill>
                  <a:schemeClr val="lt1"/>
                </a:solidFill>
              </a:defRPr>
            </a:lvl9pPr>
          </a:lstStyle>
          <a:p>
            <a:endParaRPr/>
          </a:p>
        </p:txBody>
      </p:sp>
      <p:sp>
        <p:nvSpPr>
          <p:cNvPr id="176" name="Shape 176"/>
          <p:cNvSpPr txBox="1">
            <a:spLocks noGrp="1"/>
          </p:cNvSpPr>
          <p:nvPr>
            <p:ph type="subTitle" idx="1"/>
          </p:nvPr>
        </p:nvSpPr>
        <p:spPr>
          <a:xfrm>
            <a:off x="199125" y="2921401"/>
            <a:ext cx="3033900" cy="1345500"/>
          </a:xfrm>
          <a:prstGeom prst="rect">
            <a:avLst/>
          </a:prstGeom>
        </p:spPr>
        <p:txBody>
          <a:bodyPr wrap="square" lIns="91425" tIns="91425" rIns="91425" bIns="91425" anchor="t" anchorCtr="0"/>
          <a:lstStyle>
            <a:lvl1pPr lvl="0" algn="ctr" rtl="0">
              <a:lnSpc>
                <a:spcPct val="100000"/>
              </a:lnSpc>
              <a:spcBef>
                <a:spcPts val="0"/>
              </a:spcBef>
              <a:spcAft>
                <a:spcPts val="0"/>
              </a:spcAft>
              <a:buClr>
                <a:schemeClr val="lt1"/>
              </a:buClr>
              <a:buSzPct val="100000"/>
              <a:buNone/>
              <a:defRPr sz="1425">
                <a:solidFill>
                  <a:schemeClr val="lt1"/>
                </a:solidFill>
              </a:defRPr>
            </a:lvl1pPr>
            <a:lvl2pPr lvl="1" algn="ctr" rtl="0">
              <a:lnSpc>
                <a:spcPct val="100000"/>
              </a:lnSpc>
              <a:spcBef>
                <a:spcPts val="0"/>
              </a:spcBef>
              <a:spcAft>
                <a:spcPts val="0"/>
              </a:spcAft>
              <a:buClr>
                <a:schemeClr val="lt1"/>
              </a:buClr>
              <a:buSzPct val="100000"/>
              <a:buNone/>
              <a:defRPr sz="1425">
                <a:solidFill>
                  <a:schemeClr val="lt1"/>
                </a:solidFill>
              </a:defRPr>
            </a:lvl2pPr>
            <a:lvl3pPr lvl="2" algn="ctr" rtl="0">
              <a:lnSpc>
                <a:spcPct val="100000"/>
              </a:lnSpc>
              <a:spcBef>
                <a:spcPts val="0"/>
              </a:spcBef>
              <a:spcAft>
                <a:spcPts val="0"/>
              </a:spcAft>
              <a:buClr>
                <a:schemeClr val="lt1"/>
              </a:buClr>
              <a:buSzPct val="100000"/>
              <a:buNone/>
              <a:defRPr sz="1425">
                <a:solidFill>
                  <a:schemeClr val="lt1"/>
                </a:solidFill>
              </a:defRPr>
            </a:lvl3pPr>
            <a:lvl4pPr lvl="3" algn="ctr" rtl="0">
              <a:lnSpc>
                <a:spcPct val="100000"/>
              </a:lnSpc>
              <a:spcBef>
                <a:spcPts val="0"/>
              </a:spcBef>
              <a:spcAft>
                <a:spcPts val="0"/>
              </a:spcAft>
              <a:buClr>
                <a:schemeClr val="lt1"/>
              </a:buClr>
              <a:buSzPct val="100000"/>
              <a:buNone/>
              <a:defRPr sz="1425">
                <a:solidFill>
                  <a:schemeClr val="lt1"/>
                </a:solidFill>
              </a:defRPr>
            </a:lvl4pPr>
            <a:lvl5pPr lvl="4" algn="ctr" rtl="0">
              <a:lnSpc>
                <a:spcPct val="100000"/>
              </a:lnSpc>
              <a:spcBef>
                <a:spcPts val="0"/>
              </a:spcBef>
              <a:spcAft>
                <a:spcPts val="0"/>
              </a:spcAft>
              <a:buClr>
                <a:schemeClr val="lt1"/>
              </a:buClr>
              <a:buSzPct val="100000"/>
              <a:buNone/>
              <a:defRPr sz="1425">
                <a:solidFill>
                  <a:schemeClr val="lt1"/>
                </a:solidFill>
              </a:defRPr>
            </a:lvl5pPr>
            <a:lvl6pPr lvl="5" algn="ctr" rtl="0">
              <a:lnSpc>
                <a:spcPct val="100000"/>
              </a:lnSpc>
              <a:spcBef>
                <a:spcPts val="0"/>
              </a:spcBef>
              <a:spcAft>
                <a:spcPts val="0"/>
              </a:spcAft>
              <a:buClr>
                <a:schemeClr val="lt1"/>
              </a:buClr>
              <a:buSzPct val="100000"/>
              <a:buNone/>
              <a:defRPr sz="1425">
                <a:solidFill>
                  <a:schemeClr val="lt1"/>
                </a:solidFill>
              </a:defRPr>
            </a:lvl6pPr>
            <a:lvl7pPr lvl="6" algn="ctr" rtl="0">
              <a:lnSpc>
                <a:spcPct val="100000"/>
              </a:lnSpc>
              <a:spcBef>
                <a:spcPts val="0"/>
              </a:spcBef>
              <a:spcAft>
                <a:spcPts val="0"/>
              </a:spcAft>
              <a:buClr>
                <a:schemeClr val="lt1"/>
              </a:buClr>
              <a:buSzPct val="100000"/>
              <a:buNone/>
              <a:defRPr sz="1425">
                <a:solidFill>
                  <a:schemeClr val="lt1"/>
                </a:solidFill>
              </a:defRPr>
            </a:lvl7pPr>
            <a:lvl8pPr lvl="7" algn="ctr" rtl="0">
              <a:lnSpc>
                <a:spcPct val="100000"/>
              </a:lnSpc>
              <a:spcBef>
                <a:spcPts val="0"/>
              </a:spcBef>
              <a:spcAft>
                <a:spcPts val="0"/>
              </a:spcAft>
              <a:buClr>
                <a:schemeClr val="lt1"/>
              </a:buClr>
              <a:buSzPct val="100000"/>
              <a:buNone/>
              <a:defRPr sz="1425">
                <a:solidFill>
                  <a:schemeClr val="lt1"/>
                </a:solidFill>
              </a:defRPr>
            </a:lvl8pPr>
            <a:lvl9pPr lvl="8" algn="ctr" rtl="0">
              <a:lnSpc>
                <a:spcPct val="100000"/>
              </a:lnSpc>
              <a:spcBef>
                <a:spcPts val="0"/>
              </a:spcBef>
              <a:spcAft>
                <a:spcPts val="0"/>
              </a:spcAft>
              <a:buClr>
                <a:schemeClr val="lt1"/>
              </a:buClr>
              <a:buSzPct val="100000"/>
              <a:buNone/>
              <a:defRPr sz="1425">
                <a:solidFill>
                  <a:schemeClr val="lt1"/>
                </a:solidFill>
              </a:defRPr>
            </a:lvl9pPr>
          </a:lstStyle>
          <a:p>
            <a:endParaRPr/>
          </a:p>
        </p:txBody>
      </p:sp>
      <p:sp>
        <p:nvSpPr>
          <p:cNvPr id="177" name="Shape 177"/>
          <p:cNvSpPr txBox="1">
            <a:spLocks noGrp="1"/>
          </p:cNvSpPr>
          <p:nvPr>
            <p:ph type="body" idx="2"/>
          </p:nvPr>
        </p:nvSpPr>
        <p:spPr>
          <a:xfrm>
            <a:off x="3704625" y="724200"/>
            <a:ext cx="2877750" cy="3695100"/>
          </a:xfrm>
          <a:prstGeom prst="rect">
            <a:avLst/>
          </a:prstGeom>
        </p:spPr>
        <p:txBody>
          <a:bodyPr wrap="square" lIns="91425" tIns="91425" rIns="91425" bIns="9142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78" name="Shape 178"/>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Caption">
    <p:spTree>
      <p:nvGrpSpPr>
        <p:cNvPr id="1" name="Shape 179"/>
        <p:cNvGrpSpPr/>
        <p:nvPr/>
      </p:nvGrpSpPr>
      <p:grpSpPr>
        <a:xfrm>
          <a:off x="0" y="0"/>
          <a:ext cx="0" cy="0"/>
          <a:chOff x="0" y="0"/>
          <a:chExt cx="0" cy="0"/>
        </a:xfrm>
      </p:grpSpPr>
      <p:sp>
        <p:nvSpPr>
          <p:cNvPr id="180" name="Shape 180"/>
          <p:cNvSpPr txBox="1">
            <a:spLocks noGrp="1"/>
          </p:cNvSpPr>
          <p:nvPr>
            <p:ph type="body" idx="1"/>
          </p:nvPr>
        </p:nvSpPr>
        <p:spPr>
          <a:xfrm>
            <a:off x="233775" y="4230575"/>
            <a:ext cx="4499100" cy="605100"/>
          </a:xfrm>
          <a:prstGeom prst="rect">
            <a:avLst/>
          </a:prstGeom>
        </p:spPr>
        <p:txBody>
          <a:bodyPr wrap="square" lIns="91425" tIns="91425" rIns="91425" bIns="91425" anchor="ctr" anchorCtr="0"/>
          <a:lstStyle>
            <a:lvl1pPr lvl="0" rtl="0">
              <a:lnSpc>
                <a:spcPct val="100000"/>
              </a:lnSpc>
              <a:spcBef>
                <a:spcPts val="0"/>
              </a:spcBef>
              <a:spcAft>
                <a:spcPts val="0"/>
              </a:spcAft>
              <a:buSzPct val="100000"/>
              <a:buFont typeface="Oswald"/>
              <a:buNone/>
              <a:defRPr sz="1575">
                <a:latin typeface="Oswald"/>
                <a:ea typeface="Oswald"/>
                <a:cs typeface="Oswald"/>
                <a:sym typeface="Oswald"/>
              </a:defRPr>
            </a:lvl1pPr>
          </a:lstStyle>
          <a:p>
            <a:endParaRPr/>
          </a:p>
        </p:txBody>
      </p:sp>
      <p:sp>
        <p:nvSpPr>
          <p:cNvPr id="181" name="Shape 181"/>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Big number">
    <p:spTree>
      <p:nvGrpSpPr>
        <p:cNvPr id="1" name="Shape 182"/>
        <p:cNvGrpSpPr/>
        <p:nvPr/>
      </p:nvGrpSpPr>
      <p:grpSpPr>
        <a:xfrm>
          <a:off x="0" y="0"/>
          <a:ext cx="0" cy="0"/>
          <a:chOff x="0" y="0"/>
          <a:chExt cx="0" cy="0"/>
        </a:xfrm>
      </p:grpSpPr>
      <p:cxnSp>
        <p:nvCxnSpPr>
          <p:cNvPr id="183" name="Shape 183"/>
          <p:cNvCxnSpPr/>
          <p:nvPr/>
        </p:nvCxnSpPr>
        <p:spPr>
          <a:xfrm>
            <a:off x="309956" y="2988275"/>
            <a:ext cx="682875" cy="0"/>
          </a:xfrm>
          <a:prstGeom prst="straightConnector1">
            <a:avLst/>
          </a:prstGeom>
          <a:noFill/>
          <a:ln w="28575" cap="flat" cmpd="sng">
            <a:solidFill>
              <a:schemeClr val="dk1"/>
            </a:solidFill>
            <a:prstDash val="lgDash"/>
            <a:round/>
            <a:headEnd type="none" w="med" len="med"/>
            <a:tailEnd type="none" w="med" len="med"/>
          </a:ln>
        </p:spPr>
      </p:cxnSp>
      <p:sp>
        <p:nvSpPr>
          <p:cNvPr id="184" name="Shape 184"/>
          <p:cNvSpPr txBox="1">
            <a:spLocks noGrp="1"/>
          </p:cNvSpPr>
          <p:nvPr>
            <p:ph type="title"/>
          </p:nvPr>
        </p:nvSpPr>
        <p:spPr>
          <a:xfrm>
            <a:off x="233775" y="1106125"/>
            <a:ext cx="6390450" cy="1963500"/>
          </a:xfrm>
          <a:prstGeom prst="rect">
            <a:avLst/>
          </a:prstGeom>
        </p:spPr>
        <p:txBody>
          <a:bodyPr wrap="square" lIns="91425" tIns="91425" rIns="91425" bIns="91425" anchor="b" anchorCtr="0"/>
          <a:lstStyle>
            <a:lvl1pPr lvl="0" rtl="0">
              <a:spcBef>
                <a:spcPts val="0"/>
              </a:spcBef>
              <a:buSzPct val="100000"/>
              <a:defRPr sz="9000"/>
            </a:lvl1pPr>
            <a:lvl2pPr lvl="1" rtl="0">
              <a:spcBef>
                <a:spcPts val="0"/>
              </a:spcBef>
              <a:buSzPct val="100000"/>
              <a:defRPr sz="9000"/>
            </a:lvl2pPr>
            <a:lvl3pPr lvl="2" rtl="0">
              <a:spcBef>
                <a:spcPts val="0"/>
              </a:spcBef>
              <a:buSzPct val="100000"/>
              <a:defRPr sz="9000"/>
            </a:lvl3pPr>
            <a:lvl4pPr lvl="3" rtl="0">
              <a:spcBef>
                <a:spcPts val="0"/>
              </a:spcBef>
              <a:buSzPct val="100000"/>
              <a:defRPr sz="9000"/>
            </a:lvl4pPr>
            <a:lvl5pPr lvl="4" rtl="0">
              <a:spcBef>
                <a:spcPts val="0"/>
              </a:spcBef>
              <a:buSzPct val="100000"/>
              <a:defRPr sz="9000"/>
            </a:lvl5pPr>
            <a:lvl6pPr lvl="5" rtl="0">
              <a:spcBef>
                <a:spcPts val="0"/>
              </a:spcBef>
              <a:buSzPct val="100000"/>
              <a:defRPr sz="9000"/>
            </a:lvl6pPr>
            <a:lvl7pPr lvl="6" rtl="0">
              <a:spcBef>
                <a:spcPts val="0"/>
              </a:spcBef>
              <a:buSzPct val="100000"/>
              <a:defRPr sz="9000"/>
            </a:lvl7pPr>
            <a:lvl8pPr lvl="7" rtl="0">
              <a:spcBef>
                <a:spcPts val="0"/>
              </a:spcBef>
              <a:buSzPct val="100000"/>
              <a:defRPr sz="9000"/>
            </a:lvl8pPr>
            <a:lvl9pPr lvl="8" rtl="0">
              <a:spcBef>
                <a:spcPts val="0"/>
              </a:spcBef>
              <a:buSzPct val="100000"/>
              <a:defRPr sz="9000"/>
            </a:lvl9pPr>
          </a:lstStyle>
          <a:p>
            <a:endParaRPr/>
          </a:p>
        </p:txBody>
      </p:sp>
      <p:sp>
        <p:nvSpPr>
          <p:cNvPr id="185" name="Shape 185"/>
          <p:cNvSpPr txBox="1">
            <a:spLocks noGrp="1"/>
          </p:cNvSpPr>
          <p:nvPr>
            <p:ph type="body" idx="1"/>
          </p:nvPr>
        </p:nvSpPr>
        <p:spPr>
          <a:xfrm>
            <a:off x="233775" y="3152225"/>
            <a:ext cx="6390450" cy="1300800"/>
          </a:xfrm>
          <a:prstGeom prst="rect">
            <a:avLst/>
          </a:prstGeom>
        </p:spPr>
        <p:txBody>
          <a:bodyPr wrap="square"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86" name="Shape 186"/>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87"/>
        <p:cNvGrpSpPr/>
        <p:nvPr/>
      </p:nvGrpSpPr>
      <p:grpSpPr>
        <a:xfrm>
          <a:off x="0" y="0"/>
          <a:ext cx="0" cy="0"/>
          <a:chOff x="0" y="0"/>
          <a:chExt cx="0" cy="0"/>
        </a:xfrm>
      </p:grpSpPr>
      <p:sp>
        <p:nvSpPr>
          <p:cNvPr id="188" name="Shape 188"/>
          <p:cNvSpPr txBox="1">
            <a:spLocks noGrp="1"/>
          </p:cNvSpPr>
          <p:nvPr>
            <p:ph type="sldNum" idx="12"/>
          </p:nvPr>
        </p:nvSpPr>
        <p:spPr>
          <a:xfrm>
            <a:off x="6354344" y="4663217"/>
            <a:ext cx="411525" cy="3936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2"/>
        <p:cNvGrpSpPr/>
        <p:nvPr/>
      </p:nvGrpSpPr>
      <p:grpSpPr>
        <a:xfrm>
          <a:off x="0" y="0"/>
          <a:ext cx="0" cy="0"/>
          <a:chOff x="0" y="0"/>
          <a:chExt cx="0" cy="0"/>
        </a:xfrm>
      </p:grpSpPr>
      <p:sp>
        <p:nvSpPr>
          <p:cNvPr id="23" name="Shape 23"/>
          <p:cNvSpPr/>
          <p:nvPr/>
        </p:nvSpPr>
        <p:spPr>
          <a:xfrm>
            <a:off x="0" y="1567350"/>
            <a:ext cx="6858000" cy="2008800"/>
          </a:xfrm>
          <a:prstGeom prst="rect">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24" name="Shape 24"/>
          <p:cNvSpPr txBox="1">
            <a:spLocks noGrp="1"/>
          </p:cNvSpPr>
          <p:nvPr>
            <p:ph type="title"/>
          </p:nvPr>
        </p:nvSpPr>
        <p:spPr>
          <a:xfrm>
            <a:off x="323100" y="1889700"/>
            <a:ext cx="6211800" cy="15165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lt1"/>
              </a:buClr>
              <a:buFont typeface="Oswald"/>
              <a:buNone/>
              <a:defRPr sz="2700" b="0" i="0" u="none" strike="noStrike" cap="none">
                <a:solidFill>
                  <a:schemeClr val="lt1"/>
                </a:solidFill>
                <a:latin typeface="Oswald"/>
                <a:ea typeface="Oswald"/>
                <a:cs typeface="Oswald"/>
                <a:sym typeface="Oswald"/>
              </a:defRPr>
            </a:lvl1pPr>
            <a:lvl2pPr lvl="1" indent="0" algn="ctr">
              <a:spcBef>
                <a:spcPts val="0"/>
              </a:spcBef>
              <a:buClr>
                <a:schemeClr val="lt1"/>
              </a:buClr>
              <a:buFont typeface="Oswald"/>
              <a:buNone/>
              <a:defRPr sz="2700">
                <a:solidFill>
                  <a:schemeClr val="lt1"/>
                </a:solidFill>
                <a:latin typeface="Oswald"/>
                <a:ea typeface="Oswald"/>
                <a:cs typeface="Oswald"/>
                <a:sym typeface="Oswald"/>
              </a:defRPr>
            </a:lvl2pPr>
            <a:lvl3pPr lvl="2" indent="0" algn="ctr">
              <a:spcBef>
                <a:spcPts val="0"/>
              </a:spcBef>
              <a:buClr>
                <a:schemeClr val="lt1"/>
              </a:buClr>
              <a:buFont typeface="Oswald"/>
              <a:buNone/>
              <a:defRPr sz="2700">
                <a:solidFill>
                  <a:schemeClr val="lt1"/>
                </a:solidFill>
                <a:latin typeface="Oswald"/>
                <a:ea typeface="Oswald"/>
                <a:cs typeface="Oswald"/>
                <a:sym typeface="Oswald"/>
              </a:defRPr>
            </a:lvl3pPr>
            <a:lvl4pPr lvl="3" indent="0" algn="ctr">
              <a:spcBef>
                <a:spcPts val="0"/>
              </a:spcBef>
              <a:buClr>
                <a:schemeClr val="lt1"/>
              </a:buClr>
              <a:buFont typeface="Oswald"/>
              <a:buNone/>
              <a:defRPr sz="2700">
                <a:solidFill>
                  <a:schemeClr val="lt1"/>
                </a:solidFill>
                <a:latin typeface="Oswald"/>
                <a:ea typeface="Oswald"/>
                <a:cs typeface="Oswald"/>
                <a:sym typeface="Oswald"/>
              </a:defRPr>
            </a:lvl4pPr>
            <a:lvl5pPr lvl="4" indent="0" algn="ctr">
              <a:spcBef>
                <a:spcPts val="0"/>
              </a:spcBef>
              <a:buClr>
                <a:schemeClr val="lt1"/>
              </a:buClr>
              <a:buFont typeface="Oswald"/>
              <a:buNone/>
              <a:defRPr sz="2700">
                <a:solidFill>
                  <a:schemeClr val="lt1"/>
                </a:solidFill>
                <a:latin typeface="Oswald"/>
                <a:ea typeface="Oswald"/>
                <a:cs typeface="Oswald"/>
                <a:sym typeface="Oswald"/>
              </a:defRPr>
            </a:lvl5pPr>
            <a:lvl6pPr lvl="5" indent="0" algn="ctr">
              <a:spcBef>
                <a:spcPts val="0"/>
              </a:spcBef>
              <a:buClr>
                <a:schemeClr val="lt1"/>
              </a:buClr>
              <a:buFont typeface="Oswald"/>
              <a:buNone/>
              <a:defRPr sz="2700">
                <a:solidFill>
                  <a:schemeClr val="lt1"/>
                </a:solidFill>
                <a:latin typeface="Oswald"/>
                <a:ea typeface="Oswald"/>
                <a:cs typeface="Oswald"/>
                <a:sym typeface="Oswald"/>
              </a:defRPr>
            </a:lvl6pPr>
            <a:lvl7pPr lvl="6" indent="0" algn="ctr">
              <a:spcBef>
                <a:spcPts val="0"/>
              </a:spcBef>
              <a:buClr>
                <a:schemeClr val="lt1"/>
              </a:buClr>
              <a:buFont typeface="Oswald"/>
              <a:buNone/>
              <a:defRPr sz="2700">
                <a:solidFill>
                  <a:schemeClr val="lt1"/>
                </a:solidFill>
                <a:latin typeface="Oswald"/>
                <a:ea typeface="Oswald"/>
                <a:cs typeface="Oswald"/>
                <a:sym typeface="Oswald"/>
              </a:defRPr>
            </a:lvl7pPr>
            <a:lvl8pPr lvl="7" indent="0" algn="ctr">
              <a:spcBef>
                <a:spcPts val="0"/>
              </a:spcBef>
              <a:buClr>
                <a:schemeClr val="lt1"/>
              </a:buClr>
              <a:buFont typeface="Oswald"/>
              <a:buNone/>
              <a:defRPr sz="2700">
                <a:solidFill>
                  <a:schemeClr val="lt1"/>
                </a:solidFill>
                <a:latin typeface="Oswald"/>
                <a:ea typeface="Oswald"/>
                <a:cs typeface="Oswald"/>
                <a:sym typeface="Oswald"/>
              </a:defRPr>
            </a:lvl8pPr>
            <a:lvl9pPr lvl="8" indent="0" algn="ctr">
              <a:spcBef>
                <a:spcPts val="0"/>
              </a:spcBef>
              <a:buClr>
                <a:schemeClr val="lt1"/>
              </a:buClr>
              <a:buFont typeface="Oswald"/>
              <a:buNone/>
              <a:defRPr sz="2700">
                <a:solidFill>
                  <a:schemeClr val="lt1"/>
                </a:solidFill>
                <a:latin typeface="Oswald"/>
                <a:ea typeface="Oswald"/>
                <a:cs typeface="Oswald"/>
                <a:sym typeface="Oswald"/>
              </a:defRPr>
            </a:lvl9pPr>
          </a:lstStyle>
          <a:p>
            <a:endParaRPr/>
          </a:p>
        </p:txBody>
      </p:sp>
      <p:sp>
        <p:nvSpPr>
          <p:cNvPr id="25" name="Shape 25"/>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buClr>
                <a:srgbClr val="000000"/>
              </a:buClr>
              <a:buSzPct val="25000"/>
            </a:pPr>
            <a:fld id="{00000000-1234-1234-1234-123412341234}" type="slidenum">
              <a:rPr lang="en-GB" sz="1050" smtClean="0"/>
              <a:pPr>
                <a:buClr>
                  <a:srgbClr val="000000"/>
                </a:buClr>
                <a:buSzPct val="25000"/>
              </a:pPr>
              <a:t>‹#›</a:t>
            </a:fld>
            <a:endParaRPr lang="en-GB" sz="105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Custom layout 1 1">
    <p:bg>
      <p:bgPr>
        <a:solidFill>
          <a:srgbClr val="FFFFFF"/>
        </a:solidFill>
        <a:effectLst/>
      </p:bgPr>
    </p:bg>
    <p:spTree>
      <p:nvGrpSpPr>
        <p:cNvPr id="1" name="Shape 26"/>
        <p:cNvGrpSpPr/>
        <p:nvPr/>
      </p:nvGrpSpPr>
      <p:grpSpPr>
        <a:xfrm>
          <a:off x="0" y="0"/>
          <a:ext cx="0" cy="0"/>
          <a:chOff x="0" y="0"/>
          <a:chExt cx="0" cy="0"/>
        </a:xfrm>
      </p:grpSpPr>
      <p:sp>
        <p:nvSpPr>
          <p:cNvPr id="27" name="Shape 27"/>
          <p:cNvSpPr/>
          <p:nvPr/>
        </p:nvSpPr>
        <p:spPr>
          <a:xfrm>
            <a:off x="0" y="0"/>
            <a:ext cx="6858000" cy="5143500"/>
          </a:xfrm>
          <a:prstGeom prst="rect">
            <a:avLst/>
          </a:prstGeom>
          <a:solidFill>
            <a:schemeClr val="lt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28" name="Shape 28"/>
          <p:cNvSpPr/>
          <p:nvPr/>
        </p:nvSpPr>
        <p:spPr>
          <a:xfrm>
            <a:off x="0" y="4665575"/>
            <a:ext cx="6858000" cy="477900"/>
          </a:xfrm>
          <a:prstGeom prst="rect">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29" name="Shape 29"/>
          <p:cNvSpPr txBox="1">
            <a:spLocks noGrp="1"/>
          </p:cNvSpPr>
          <p:nvPr>
            <p:ph type="title"/>
          </p:nvPr>
        </p:nvSpPr>
        <p:spPr>
          <a:xfrm>
            <a:off x="261975" y="334525"/>
            <a:ext cx="5555250" cy="6630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endParaRPr/>
          </a:p>
        </p:txBody>
      </p:sp>
      <p:sp>
        <p:nvSpPr>
          <p:cNvPr id="30" name="Shape 30"/>
          <p:cNvSpPr txBox="1">
            <a:spLocks noGrp="1"/>
          </p:cNvSpPr>
          <p:nvPr>
            <p:ph type="body" idx="1"/>
          </p:nvPr>
        </p:nvSpPr>
        <p:spPr>
          <a:xfrm>
            <a:off x="261975" y="1147425"/>
            <a:ext cx="5555250" cy="3172500"/>
          </a:xfrm>
          <a:prstGeom prst="rect">
            <a:avLst/>
          </a:prstGeom>
          <a:noFill/>
          <a:ln>
            <a:noFill/>
          </a:ln>
        </p:spPr>
        <p:txBody>
          <a:bodyPr wrap="square" lIns="91425" tIns="91425" rIns="91425" bIns="91425" anchor="t" anchorCtr="0"/>
          <a:lstStyle>
            <a:lvl1pPr marL="0" marR="0" lvl="0" indent="76200" algn="l" rtl="0">
              <a:lnSpc>
                <a:spcPct val="115000"/>
              </a:lnSpc>
              <a:spcBef>
                <a:spcPts val="0"/>
              </a:spcBef>
              <a:spcAft>
                <a:spcPts val="1200"/>
              </a:spcAft>
              <a:buClr>
                <a:schemeClr val="dk2"/>
              </a:buClr>
              <a:buSzPct val="100000"/>
              <a:buFont typeface="Source Code Pro"/>
              <a:buChar char="●"/>
              <a:defRPr sz="1200" b="0" i="0" u="none" strike="noStrike" cap="none">
                <a:solidFill>
                  <a:schemeClr val="dk2"/>
                </a:solidFill>
                <a:latin typeface="Source Code Pro"/>
                <a:ea typeface="Source Code Pro"/>
                <a:cs typeface="Source Code Pro"/>
                <a:sym typeface="Source Code Pro"/>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endParaRPr/>
          </a:p>
        </p:txBody>
      </p:sp>
      <p:sp>
        <p:nvSpPr>
          <p:cNvPr id="31" name="Shape 31"/>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lgn="r">
              <a:buClr>
                <a:schemeClr val="lt1"/>
              </a:buClr>
              <a:buSzPct val="25000"/>
            </a:pPr>
            <a:fld id="{00000000-1234-1234-1234-123412341234}" type="slidenum">
              <a:rPr lang="en-GB" sz="750" smtClean="0">
                <a:solidFill>
                  <a:schemeClr val="lt1"/>
                </a:solidFill>
              </a:rPr>
              <a:pPr algn="r">
                <a:buClr>
                  <a:schemeClr val="lt1"/>
                </a:buClr>
                <a:buSzPct val="25000"/>
              </a:pPr>
              <a:t>‹#›</a:t>
            </a:fld>
            <a:endParaRPr lang="en-GB" sz="750">
              <a:solidFill>
                <a:schemeClr val="lt1"/>
              </a:solidFill>
            </a:endParaRPr>
          </a:p>
        </p:txBody>
      </p:sp>
      <p:sp>
        <p:nvSpPr>
          <p:cNvPr id="32" name="Shape 32"/>
          <p:cNvSpPr txBox="1"/>
          <p:nvPr/>
        </p:nvSpPr>
        <p:spPr>
          <a:xfrm>
            <a:off x="0" y="4667250"/>
            <a:ext cx="1428750" cy="477900"/>
          </a:xfrm>
          <a:prstGeom prst="rect">
            <a:avLst/>
          </a:prstGeom>
          <a:no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rgbClr val="FFFFFF"/>
              </a:buClr>
              <a:buSzPct val="25000"/>
              <a:buFont typeface="Source Code Pro"/>
              <a:buNone/>
            </a:pPr>
            <a:r>
              <a:rPr lang="en-GB" sz="1050" b="1" i="0" u="none" strike="noStrike" cap="none">
                <a:solidFill>
                  <a:srgbClr val="FFFFFF"/>
                </a:solidFill>
                <a:latin typeface="Source Code Pro"/>
                <a:ea typeface="Source Code Pro"/>
                <a:cs typeface="Source Code Pro"/>
                <a:sym typeface="Source Code Pro"/>
              </a:rPr>
              <a:t>Functionalities</a:t>
            </a:r>
          </a:p>
        </p:txBody>
      </p:sp>
      <p:sp>
        <p:nvSpPr>
          <p:cNvPr id="33" name="Shape 33"/>
          <p:cNvSpPr txBox="1"/>
          <p:nvPr/>
        </p:nvSpPr>
        <p:spPr>
          <a:xfrm>
            <a:off x="1428750" y="4667250"/>
            <a:ext cx="12145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Schedule</a:t>
            </a:r>
          </a:p>
        </p:txBody>
      </p:sp>
      <p:sp>
        <p:nvSpPr>
          <p:cNvPr id="34" name="Shape 34"/>
          <p:cNvSpPr txBox="1"/>
          <p:nvPr/>
        </p:nvSpPr>
        <p:spPr>
          <a:xfrm>
            <a:off x="264330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Metrics</a:t>
            </a:r>
          </a:p>
        </p:txBody>
      </p:sp>
      <p:sp>
        <p:nvSpPr>
          <p:cNvPr id="35" name="Shape 35"/>
          <p:cNvSpPr txBox="1"/>
          <p:nvPr/>
        </p:nvSpPr>
        <p:spPr>
          <a:xfrm>
            <a:off x="3964950" y="4667250"/>
            <a:ext cx="157140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Roles &amp; Responsibilities</a:t>
            </a:r>
          </a:p>
        </p:txBody>
      </p:sp>
      <p:sp>
        <p:nvSpPr>
          <p:cNvPr id="36" name="Shape 36"/>
          <p:cNvSpPr txBox="1"/>
          <p:nvPr/>
        </p:nvSpPr>
        <p:spPr>
          <a:xfrm>
            <a:off x="553635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Pair Programming</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ustom layout 1 1 1">
    <p:bg>
      <p:bgPr>
        <a:solidFill>
          <a:srgbClr val="FFFFFF"/>
        </a:solidFill>
        <a:effectLst/>
      </p:bgPr>
    </p:bg>
    <p:spTree>
      <p:nvGrpSpPr>
        <p:cNvPr id="1" name="Shape 37"/>
        <p:cNvGrpSpPr/>
        <p:nvPr/>
      </p:nvGrpSpPr>
      <p:grpSpPr>
        <a:xfrm>
          <a:off x="0" y="0"/>
          <a:ext cx="0" cy="0"/>
          <a:chOff x="0" y="0"/>
          <a:chExt cx="0" cy="0"/>
        </a:xfrm>
      </p:grpSpPr>
      <p:sp>
        <p:nvSpPr>
          <p:cNvPr id="38" name="Shape 38"/>
          <p:cNvSpPr/>
          <p:nvPr/>
        </p:nvSpPr>
        <p:spPr>
          <a:xfrm>
            <a:off x="0" y="0"/>
            <a:ext cx="6858000" cy="5143500"/>
          </a:xfrm>
          <a:prstGeom prst="rect">
            <a:avLst/>
          </a:prstGeom>
          <a:solidFill>
            <a:schemeClr val="lt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39" name="Shape 39"/>
          <p:cNvSpPr/>
          <p:nvPr/>
        </p:nvSpPr>
        <p:spPr>
          <a:xfrm>
            <a:off x="0" y="4665575"/>
            <a:ext cx="6858000" cy="477900"/>
          </a:xfrm>
          <a:prstGeom prst="rect">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40" name="Shape 40"/>
          <p:cNvSpPr txBox="1">
            <a:spLocks noGrp="1"/>
          </p:cNvSpPr>
          <p:nvPr>
            <p:ph type="title"/>
          </p:nvPr>
        </p:nvSpPr>
        <p:spPr>
          <a:xfrm>
            <a:off x="261975" y="334525"/>
            <a:ext cx="5555250" cy="6630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endParaRPr/>
          </a:p>
        </p:txBody>
      </p:sp>
      <p:sp>
        <p:nvSpPr>
          <p:cNvPr id="41" name="Shape 41"/>
          <p:cNvSpPr txBox="1">
            <a:spLocks noGrp="1"/>
          </p:cNvSpPr>
          <p:nvPr>
            <p:ph type="body" idx="1"/>
          </p:nvPr>
        </p:nvSpPr>
        <p:spPr>
          <a:xfrm>
            <a:off x="261975" y="1147425"/>
            <a:ext cx="5555250" cy="3172500"/>
          </a:xfrm>
          <a:prstGeom prst="rect">
            <a:avLst/>
          </a:prstGeom>
          <a:noFill/>
          <a:ln>
            <a:noFill/>
          </a:ln>
        </p:spPr>
        <p:txBody>
          <a:bodyPr wrap="square" lIns="91425" tIns="91425" rIns="91425" bIns="91425" anchor="t" anchorCtr="0"/>
          <a:lstStyle>
            <a:lvl1pPr marL="0" marR="0" lvl="0" indent="76200" algn="l" rtl="0">
              <a:lnSpc>
                <a:spcPct val="115000"/>
              </a:lnSpc>
              <a:spcBef>
                <a:spcPts val="0"/>
              </a:spcBef>
              <a:spcAft>
                <a:spcPts val="1200"/>
              </a:spcAft>
              <a:buClr>
                <a:schemeClr val="dk2"/>
              </a:buClr>
              <a:buSzPct val="100000"/>
              <a:buFont typeface="Source Code Pro"/>
              <a:buChar char="●"/>
              <a:defRPr sz="1200" b="0" i="0" u="none" strike="noStrike" cap="none">
                <a:solidFill>
                  <a:schemeClr val="dk2"/>
                </a:solidFill>
                <a:latin typeface="Source Code Pro"/>
                <a:ea typeface="Source Code Pro"/>
                <a:cs typeface="Source Code Pro"/>
                <a:sym typeface="Source Code Pro"/>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endParaRPr/>
          </a:p>
        </p:txBody>
      </p:sp>
      <p:sp>
        <p:nvSpPr>
          <p:cNvPr id="42" name="Shape 42"/>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lgn="r">
              <a:buClr>
                <a:schemeClr val="lt1"/>
              </a:buClr>
              <a:buSzPct val="25000"/>
            </a:pPr>
            <a:fld id="{00000000-1234-1234-1234-123412341234}" type="slidenum">
              <a:rPr lang="en-GB" sz="750" smtClean="0">
                <a:solidFill>
                  <a:schemeClr val="lt1"/>
                </a:solidFill>
              </a:rPr>
              <a:pPr algn="r">
                <a:buClr>
                  <a:schemeClr val="lt1"/>
                </a:buClr>
                <a:buSzPct val="25000"/>
              </a:pPr>
              <a:t>‹#›</a:t>
            </a:fld>
            <a:endParaRPr lang="en-GB" sz="750">
              <a:solidFill>
                <a:schemeClr val="lt1"/>
              </a:solidFill>
            </a:endParaRPr>
          </a:p>
        </p:txBody>
      </p:sp>
      <p:sp>
        <p:nvSpPr>
          <p:cNvPr id="43" name="Shape 43"/>
          <p:cNvSpPr txBox="1"/>
          <p:nvPr/>
        </p:nvSpPr>
        <p:spPr>
          <a:xfrm>
            <a:off x="0" y="4667250"/>
            <a:ext cx="14287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Functionalities</a:t>
            </a:r>
          </a:p>
        </p:txBody>
      </p:sp>
      <p:sp>
        <p:nvSpPr>
          <p:cNvPr id="44" name="Shape 44"/>
          <p:cNvSpPr txBox="1"/>
          <p:nvPr/>
        </p:nvSpPr>
        <p:spPr>
          <a:xfrm>
            <a:off x="1428750" y="4667250"/>
            <a:ext cx="1214550" cy="477900"/>
          </a:xfrm>
          <a:prstGeom prst="rect">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rgbClr val="FFFFFF"/>
              </a:buClr>
              <a:buSzPct val="25000"/>
              <a:buFont typeface="Source Code Pro"/>
              <a:buNone/>
            </a:pPr>
            <a:r>
              <a:rPr lang="en-GB" sz="1050" b="1" i="0" u="none" strike="noStrike" cap="none">
                <a:solidFill>
                  <a:srgbClr val="FFFFFF"/>
                </a:solidFill>
                <a:latin typeface="Source Code Pro"/>
                <a:ea typeface="Source Code Pro"/>
                <a:cs typeface="Source Code Pro"/>
                <a:sym typeface="Source Code Pro"/>
              </a:rPr>
              <a:t>Schedule</a:t>
            </a:r>
          </a:p>
        </p:txBody>
      </p:sp>
      <p:sp>
        <p:nvSpPr>
          <p:cNvPr id="45" name="Shape 45"/>
          <p:cNvSpPr txBox="1"/>
          <p:nvPr/>
        </p:nvSpPr>
        <p:spPr>
          <a:xfrm>
            <a:off x="264330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Metrics</a:t>
            </a:r>
          </a:p>
        </p:txBody>
      </p:sp>
      <p:sp>
        <p:nvSpPr>
          <p:cNvPr id="46" name="Shape 46"/>
          <p:cNvSpPr txBox="1"/>
          <p:nvPr/>
        </p:nvSpPr>
        <p:spPr>
          <a:xfrm>
            <a:off x="3964950" y="4667250"/>
            <a:ext cx="157140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Roles &amp; Responsibilities</a:t>
            </a:r>
          </a:p>
        </p:txBody>
      </p:sp>
      <p:sp>
        <p:nvSpPr>
          <p:cNvPr id="47" name="Shape 47"/>
          <p:cNvSpPr txBox="1"/>
          <p:nvPr/>
        </p:nvSpPr>
        <p:spPr>
          <a:xfrm>
            <a:off x="553635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Pair Programming</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ustom layout 1 1 1 1">
    <p:bg>
      <p:bgPr>
        <a:solidFill>
          <a:srgbClr val="FFFFFF"/>
        </a:solidFill>
        <a:effectLst/>
      </p:bgPr>
    </p:bg>
    <p:spTree>
      <p:nvGrpSpPr>
        <p:cNvPr id="1" name="Shape 48"/>
        <p:cNvGrpSpPr/>
        <p:nvPr/>
      </p:nvGrpSpPr>
      <p:grpSpPr>
        <a:xfrm>
          <a:off x="0" y="0"/>
          <a:ext cx="0" cy="0"/>
          <a:chOff x="0" y="0"/>
          <a:chExt cx="0" cy="0"/>
        </a:xfrm>
      </p:grpSpPr>
      <p:sp>
        <p:nvSpPr>
          <p:cNvPr id="49" name="Shape 49"/>
          <p:cNvSpPr/>
          <p:nvPr/>
        </p:nvSpPr>
        <p:spPr>
          <a:xfrm>
            <a:off x="0" y="0"/>
            <a:ext cx="6858000" cy="5143500"/>
          </a:xfrm>
          <a:prstGeom prst="rect">
            <a:avLst/>
          </a:prstGeom>
          <a:solidFill>
            <a:schemeClr val="lt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50" name="Shape 50"/>
          <p:cNvSpPr/>
          <p:nvPr/>
        </p:nvSpPr>
        <p:spPr>
          <a:xfrm>
            <a:off x="0" y="4665575"/>
            <a:ext cx="6858000" cy="477900"/>
          </a:xfrm>
          <a:prstGeom prst="rect">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51" name="Shape 51"/>
          <p:cNvSpPr txBox="1">
            <a:spLocks noGrp="1"/>
          </p:cNvSpPr>
          <p:nvPr>
            <p:ph type="title"/>
          </p:nvPr>
        </p:nvSpPr>
        <p:spPr>
          <a:xfrm>
            <a:off x="261975" y="334525"/>
            <a:ext cx="5555250" cy="6630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endParaRPr/>
          </a:p>
        </p:txBody>
      </p:sp>
      <p:sp>
        <p:nvSpPr>
          <p:cNvPr id="52" name="Shape 52"/>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lgn="r">
              <a:buClr>
                <a:schemeClr val="lt1"/>
              </a:buClr>
              <a:buSzPct val="25000"/>
            </a:pPr>
            <a:fld id="{00000000-1234-1234-1234-123412341234}" type="slidenum">
              <a:rPr lang="en-GB" sz="750" smtClean="0">
                <a:solidFill>
                  <a:schemeClr val="lt1"/>
                </a:solidFill>
              </a:rPr>
              <a:pPr algn="r">
                <a:buClr>
                  <a:schemeClr val="lt1"/>
                </a:buClr>
                <a:buSzPct val="25000"/>
              </a:pPr>
              <a:t>‹#›</a:t>
            </a:fld>
            <a:endParaRPr lang="en-GB" sz="750">
              <a:solidFill>
                <a:schemeClr val="lt1"/>
              </a:solidFill>
            </a:endParaRPr>
          </a:p>
        </p:txBody>
      </p:sp>
      <p:sp>
        <p:nvSpPr>
          <p:cNvPr id="53" name="Shape 53"/>
          <p:cNvSpPr txBox="1"/>
          <p:nvPr/>
        </p:nvSpPr>
        <p:spPr>
          <a:xfrm>
            <a:off x="0" y="4667250"/>
            <a:ext cx="14287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Functionalities</a:t>
            </a:r>
          </a:p>
        </p:txBody>
      </p:sp>
      <p:sp>
        <p:nvSpPr>
          <p:cNvPr id="54" name="Shape 54"/>
          <p:cNvSpPr txBox="1"/>
          <p:nvPr/>
        </p:nvSpPr>
        <p:spPr>
          <a:xfrm>
            <a:off x="1428750" y="4667250"/>
            <a:ext cx="1214550" cy="477900"/>
          </a:xfrm>
          <a:prstGeom prst="rect">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rgbClr val="FFFFFF"/>
              </a:buClr>
              <a:buSzPct val="25000"/>
              <a:buFont typeface="Source Code Pro"/>
              <a:buNone/>
            </a:pPr>
            <a:r>
              <a:rPr lang="en-GB" sz="1050" b="1" i="0" u="none" strike="noStrike" cap="none">
                <a:solidFill>
                  <a:srgbClr val="FFFFFF"/>
                </a:solidFill>
                <a:latin typeface="Source Code Pro"/>
                <a:ea typeface="Source Code Pro"/>
                <a:cs typeface="Source Code Pro"/>
                <a:sym typeface="Source Code Pro"/>
              </a:rPr>
              <a:t>Schedule</a:t>
            </a:r>
          </a:p>
        </p:txBody>
      </p:sp>
      <p:sp>
        <p:nvSpPr>
          <p:cNvPr id="55" name="Shape 55"/>
          <p:cNvSpPr txBox="1"/>
          <p:nvPr/>
        </p:nvSpPr>
        <p:spPr>
          <a:xfrm>
            <a:off x="264330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Metrics</a:t>
            </a:r>
          </a:p>
        </p:txBody>
      </p:sp>
      <p:sp>
        <p:nvSpPr>
          <p:cNvPr id="56" name="Shape 56"/>
          <p:cNvSpPr txBox="1"/>
          <p:nvPr/>
        </p:nvSpPr>
        <p:spPr>
          <a:xfrm>
            <a:off x="3964950" y="4667250"/>
            <a:ext cx="157140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Roles &amp; Responsibilities</a:t>
            </a:r>
          </a:p>
        </p:txBody>
      </p:sp>
      <p:sp>
        <p:nvSpPr>
          <p:cNvPr id="57" name="Shape 57"/>
          <p:cNvSpPr txBox="1"/>
          <p:nvPr/>
        </p:nvSpPr>
        <p:spPr>
          <a:xfrm>
            <a:off x="553635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Pair Programming</a:t>
            </a:r>
          </a:p>
        </p:txBody>
      </p:sp>
      <p:sp>
        <p:nvSpPr>
          <p:cNvPr id="58" name="Shape 58"/>
          <p:cNvSpPr/>
          <p:nvPr/>
        </p:nvSpPr>
        <p:spPr>
          <a:xfrm>
            <a:off x="38" y="1069800"/>
            <a:ext cx="6858000" cy="2274300"/>
          </a:xfrm>
          <a:prstGeom prst="rect">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59" name="Shape 59"/>
          <p:cNvSpPr txBox="1">
            <a:spLocks noGrp="1"/>
          </p:cNvSpPr>
          <p:nvPr>
            <p:ph type="title" idx="2"/>
          </p:nvPr>
        </p:nvSpPr>
        <p:spPr>
          <a:xfrm>
            <a:off x="233813" y="1225200"/>
            <a:ext cx="6390450" cy="19635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2"/>
              </a:buClr>
              <a:buFont typeface="Oswald"/>
              <a:buNone/>
              <a:defRPr sz="7200" b="1" i="0" u="none" strike="noStrike" cap="none">
                <a:solidFill>
                  <a:schemeClr val="lt1"/>
                </a:solidFill>
                <a:latin typeface="Oswald"/>
                <a:ea typeface="Oswald"/>
                <a:cs typeface="Oswald"/>
                <a:sym typeface="Oswald"/>
              </a:defRPr>
            </a:lvl1pPr>
            <a:lvl2pPr lvl="1" indent="0" algn="ctr" rtl="0">
              <a:lnSpc>
                <a:spcPct val="100000"/>
              </a:lnSpc>
              <a:spcBef>
                <a:spcPts val="0"/>
              </a:spcBef>
              <a:spcAft>
                <a:spcPts val="0"/>
              </a:spcAft>
              <a:buClr>
                <a:schemeClr val="dk2"/>
              </a:buClr>
              <a:buFont typeface="Oswald"/>
              <a:buNone/>
              <a:defRPr sz="7200" b="1">
                <a:solidFill>
                  <a:schemeClr val="lt1"/>
                </a:solidFill>
                <a:latin typeface="Oswald"/>
                <a:ea typeface="Oswald"/>
                <a:cs typeface="Oswald"/>
                <a:sym typeface="Oswald"/>
              </a:defRPr>
            </a:lvl2pPr>
            <a:lvl3pPr lvl="2" indent="0" algn="ctr" rtl="0">
              <a:lnSpc>
                <a:spcPct val="100000"/>
              </a:lnSpc>
              <a:spcBef>
                <a:spcPts val="0"/>
              </a:spcBef>
              <a:spcAft>
                <a:spcPts val="0"/>
              </a:spcAft>
              <a:buClr>
                <a:schemeClr val="dk2"/>
              </a:buClr>
              <a:buFont typeface="Oswald"/>
              <a:buNone/>
              <a:defRPr sz="7200" b="1">
                <a:solidFill>
                  <a:schemeClr val="lt1"/>
                </a:solidFill>
                <a:latin typeface="Oswald"/>
                <a:ea typeface="Oswald"/>
                <a:cs typeface="Oswald"/>
                <a:sym typeface="Oswald"/>
              </a:defRPr>
            </a:lvl3pPr>
            <a:lvl4pPr lvl="3" indent="0" algn="ctr" rtl="0">
              <a:lnSpc>
                <a:spcPct val="100000"/>
              </a:lnSpc>
              <a:spcBef>
                <a:spcPts val="0"/>
              </a:spcBef>
              <a:spcAft>
                <a:spcPts val="0"/>
              </a:spcAft>
              <a:buClr>
                <a:schemeClr val="dk2"/>
              </a:buClr>
              <a:buFont typeface="Oswald"/>
              <a:buNone/>
              <a:defRPr sz="7200" b="1">
                <a:solidFill>
                  <a:schemeClr val="lt1"/>
                </a:solidFill>
                <a:latin typeface="Oswald"/>
                <a:ea typeface="Oswald"/>
                <a:cs typeface="Oswald"/>
                <a:sym typeface="Oswald"/>
              </a:defRPr>
            </a:lvl4pPr>
            <a:lvl5pPr lvl="4" indent="0" algn="ctr" rtl="0">
              <a:lnSpc>
                <a:spcPct val="100000"/>
              </a:lnSpc>
              <a:spcBef>
                <a:spcPts val="0"/>
              </a:spcBef>
              <a:spcAft>
                <a:spcPts val="0"/>
              </a:spcAft>
              <a:buClr>
                <a:schemeClr val="dk2"/>
              </a:buClr>
              <a:buFont typeface="Oswald"/>
              <a:buNone/>
              <a:defRPr sz="7200" b="1">
                <a:solidFill>
                  <a:schemeClr val="lt1"/>
                </a:solidFill>
                <a:latin typeface="Oswald"/>
                <a:ea typeface="Oswald"/>
                <a:cs typeface="Oswald"/>
                <a:sym typeface="Oswald"/>
              </a:defRPr>
            </a:lvl5pPr>
            <a:lvl6pPr lvl="5" indent="0" algn="ctr" rtl="0">
              <a:lnSpc>
                <a:spcPct val="100000"/>
              </a:lnSpc>
              <a:spcBef>
                <a:spcPts val="0"/>
              </a:spcBef>
              <a:spcAft>
                <a:spcPts val="0"/>
              </a:spcAft>
              <a:buClr>
                <a:schemeClr val="dk2"/>
              </a:buClr>
              <a:buFont typeface="Oswald"/>
              <a:buNone/>
              <a:defRPr sz="7200" b="1">
                <a:solidFill>
                  <a:schemeClr val="lt1"/>
                </a:solidFill>
                <a:latin typeface="Oswald"/>
                <a:ea typeface="Oswald"/>
                <a:cs typeface="Oswald"/>
                <a:sym typeface="Oswald"/>
              </a:defRPr>
            </a:lvl6pPr>
            <a:lvl7pPr lvl="6" indent="0" algn="ctr" rtl="0">
              <a:lnSpc>
                <a:spcPct val="100000"/>
              </a:lnSpc>
              <a:spcBef>
                <a:spcPts val="0"/>
              </a:spcBef>
              <a:spcAft>
                <a:spcPts val="0"/>
              </a:spcAft>
              <a:buClr>
                <a:schemeClr val="dk2"/>
              </a:buClr>
              <a:buFont typeface="Oswald"/>
              <a:buNone/>
              <a:defRPr sz="7200" b="1">
                <a:solidFill>
                  <a:schemeClr val="lt1"/>
                </a:solidFill>
                <a:latin typeface="Oswald"/>
                <a:ea typeface="Oswald"/>
                <a:cs typeface="Oswald"/>
                <a:sym typeface="Oswald"/>
              </a:defRPr>
            </a:lvl7pPr>
            <a:lvl8pPr lvl="7" indent="0" algn="ctr" rtl="0">
              <a:lnSpc>
                <a:spcPct val="100000"/>
              </a:lnSpc>
              <a:spcBef>
                <a:spcPts val="0"/>
              </a:spcBef>
              <a:spcAft>
                <a:spcPts val="0"/>
              </a:spcAft>
              <a:buClr>
                <a:schemeClr val="dk2"/>
              </a:buClr>
              <a:buFont typeface="Oswald"/>
              <a:buNone/>
              <a:defRPr sz="7200" b="1">
                <a:solidFill>
                  <a:schemeClr val="lt1"/>
                </a:solidFill>
                <a:latin typeface="Oswald"/>
                <a:ea typeface="Oswald"/>
                <a:cs typeface="Oswald"/>
                <a:sym typeface="Oswald"/>
              </a:defRPr>
            </a:lvl8pPr>
            <a:lvl9pPr lvl="8" indent="0" algn="ctr" rtl="0">
              <a:lnSpc>
                <a:spcPct val="100000"/>
              </a:lnSpc>
              <a:spcBef>
                <a:spcPts val="0"/>
              </a:spcBef>
              <a:spcAft>
                <a:spcPts val="0"/>
              </a:spcAft>
              <a:buClr>
                <a:schemeClr val="dk2"/>
              </a:buClr>
              <a:buFont typeface="Oswald"/>
              <a:buNone/>
              <a:defRPr sz="7200" b="1">
                <a:solidFill>
                  <a:schemeClr val="lt1"/>
                </a:solidFill>
                <a:latin typeface="Oswald"/>
                <a:ea typeface="Oswald"/>
                <a:cs typeface="Oswald"/>
                <a:sym typeface="Oswald"/>
              </a:defRPr>
            </a:lvl9pPr>
          </a:lstStyle>
          <a:p>
            <a:endParaRPr/>
          </a:p>
        </p:txBody>
      </p:sp>
      <p:sp>
        <p:nvSpPr>
          <p:cNvPr id="60" name="Shape 60"/>
          <p:cNvSpPr txBox="1">
            <a:spLocks noGrp="1"/>
          </p:cNvSpPr>
          <p:nvPr>
            <p:ph type="body" idx="1"/>
          </p:nvPr>
        </p:nvSpPr>
        <p:spPr>
          <a:xfrm>
            <a:off x="445425" y="3496500"/>
            <a:ext cx="5967225" cy="577200"/>
          </a:xfrm>
          <a:prstGeom prst="rect">
            <a:avLst/>
          </a:prstGeom>
          <a:noFill/>
          <a:ln>
            <a:noFill/>
          </a:ln>
        </p:spPr>
        <p:txBody>
          <a:bodyPr wrap="square" lIns="91425" tIns="91425" rIns="91425" bIns="91425" anchor="t" anchorCtr="0"/>
          <a:lstStyle>
            <a:lvl1pPr marL="0" marR="0" lvl="0" indent="114300" algn="ctr" rtl="0">
              <a:lnSpc>
                <a:spcPct val="115000"/>
              </a:lnSpc>
              <a:spcBef>
                <a:spcPts val="0"/>
              </a:spcBef>
              <a:spcAft>
                <a:spcPts val="1200"/>
              </a:spcAft>
              <a:buClr>
                <a:schemeClr val="dk2"/>
              </a:buClr>
              <a:buSzPct val="100000"/>
              <a:buFont typeface="Source Code Pro"/>
              <a:buChar char="●"/>
              <a:defRPr sz="1800" b="0" i="0" u="none" strike="noStrike" cap="none">
                <a:solidFill>
                  <a:schemeClr val="dk2"/>
                </a:solidFill>
                <a:latin typeface="Source Code Pro"/>
                <a:ea typeface="Source Code Pro"/>
                <a:cs typeface="Source Code Pro"/>
                <a:sym typeface="Source Code Pro"/>
              </a:defRPr>
            </a:lvl1pPr>
            <a:lvl2pPr marL="0" marR="0" lvl="1" indent="95250" algn="ctr" rtl="0">
              <a:lnSpc>
                <a:spcPct val="115000"/>
              </a:lnSpc>
              <a:spcBef>
                <a:spcPts val="0"/>
              </a:spcBef>
              <a:spcAft>
                <a:spcPts val="1200"/>
              </a:spcAft>
              <a:buClr>
                <a:schemeClr val="dk2"/>
              </a:buClr>
              <a:buSzPct val="100000"/>
              <a:buFont typeface="Source Code Pro"/>
              <a:buChar char="○"/>
              <a:defRPr sz="1500" b="0" i="0" u="none" strike="noStrike" cap="none">
                <a:solidFill>
                  <a:schemeClr val="dk2"/>
                </a:solidFill>
                <a:latin typeface="Source Code Pro"/>
                <a:ea typeface="Source Code Pro"/>
                <a:cs typeface="Source Code Pro"/>
                <a:sym typeface="Source Code Pro"/>
              </a:defRPr>
            </a:lvl2pPr>
            <a:lvl3pPr marL="0" marR="0" lvl="2" indent="95250" algn="ctr" rtl="0">
              <a:lnSpc>
                <a:spcPct val="115000"/>
              </a:lnSpc>
              <a:spcBef>
                <a:spcPts val="0"/>
              </a:spcBef>
              <a:spcAft>
                <a:spcPts val="1200"/>
              </a:spcAft>
              <a:buClr>
                <a:schemeClr val="dk2"/>
              </a:buClr>
              <a:buSzPct val="100000"/>
              <a:buFont typeface="Source Code Pro"/>
              <a:buChar char="■"/>
              <a:defRPr sz="1500" b="0" i="0" u="none" strike="noStrike" cap="none">
                <a:solidFill>
                  <a:schemeClr val="dk2"/>
                </a:solidFill>
                <a:latin typeface="Source Code Pro"/>
                <a:ea typeface="Source Code Pro"/>
                <a:cs typeface="Source Code Pro"/>
                <a:sym typeface="Source Code Pro"/>
              </a:defRPr>
            </a:lvl3pPr>
            <a:lvl4pPr marL="0" marR="0" lvl="3" indent="95250" algn="ctr" rtl="0">
              <a:lnSpc>
                <a:spcPct val="115000"/>
              </a:lnSpc>
              <a:spcBef>
                <a:spcPts val="0"/>
              </a:spcBef>
              <a:spcAft>
                <a:spcPts val="1200"/>
              </a:spcAft>
              <a:buClr>
                <a:schemeClr val="dk2"/>
              </a:buClr>
              <a:buSzPct val="100000"/>
              <a:buFont typeface="Source Code Pro"/>
              <a:buChar char="●"/>
              <a:defRPr sz="1500" b="0" i="0" u="none" strike="noStrike" cap="none">
                <a:solidFill>
                  <a:schemeClr val="dk2"/>
                </a:solidFill>
                <a:latin typeface="Source Code Pro"/>
                <a:ea typeface="Source Code Pro"/>
                <a:cs typeface="Source Code Pro"/>
                <a:sym typeface="Source Code Pro"/>
              </a:defRPr>
            </a:lvl4pPr>
            <a:lvl5pPr marL="0" marR="0" lvl="4" indent="95250" algn="ctr" rtl="0">
              <a:lnSpc>
                <a:spcPct val="115000"/>
              </a:lnSpc>
              <a:spcBef>
                <a:spcPts val="0"/>
              </a:spcBef>
              <a:spcAft>
                <a:spcPts val="1200"/>
              </a:spcAft>
              <a:buClr>
                <a:schemeClr val="dk2"/>
              </a:buClr>
              <a:buSzPct val="100000"/>
              <a:buFont typeface="Source Code Pro"/>
              <a:buChar char="○"/>
              <a:defRPr sz="1500" b="0" i="0" u="none" strike="noStrike" cap="none">
                <a:solidFill>
                  <a:schemeClr val="dk2"/>
                </a:solidFill>
                <a:latin typeface="Source Code Pro"/>
                <a:ea typeface="Source Code Pro"/>
                <a:cs typeface="Source Code Pro"/>
                <a:sym typeface="Source Code Pro"/>
              </a:defRPr>
            </a:lvl5pPr>
            <a:lvl6pPr marL="0" marR="0" lvl="5" indent="95250" algn="ctr" rtl="0">
              <a:lnSpc>
                <a:spcPct val="115000"/>
              </a:lnSpc>
              <a:spcBef>
                <a:spcPts val="0"/>
              </a:spcBef>
              <a:spcAft>
                <a:spcPts val="1200"/>
              </a:spcAft>
              <a:buClr>
                <a:schemeClr val="dk2"/>
              </a:buClr>
              <a:buSzPct val="100000"/>
              <a:buFont typeface="Source Code Pro"/>
              <a:buChar char="■"/>
              <a:defRPr sz="1500" b="0" i="0" u="none" strike="noStrike" cap="none">
                <a:solidFill>
                  <a:schemeClr val="dk2"/>
                </a:solidFill>
                <a:latin typeface="Source Code Pro"/>
                <a:ea typeface="Source Code Pro"/>
                <a:cs typeface="Source Code Pro"/>
                <a:sym typeface="Source Code Pro"/>
              </a:defRPr>
            </a:lvl6pPr>
            <a:lvl7pPr marL="0" marR="0" lvl="6" indent="95250" algn="ctr" rtl="0">
              <a:lnSpc>
                <a:spcPct val="115000"/>
              </a:lnSpc>
              <a:spcBef>
                <a:spcPts val="0"/>
              </a:spcBef>
              <a:spcAft>
                <a:spcPts val="1200"/>
              </a:spcAft>
              <a:buClr>
                <a:schemeClr val="dk2"/>
              </a:buClr>
              <a:buSzPct val="100000"/>
              <a:buFont typeface="Source Code Pro"/>
              <a:buChar char="●"/>
              <a:defRPr sz="1500" b="0" i="0" u="none" strike="noStrike" cap="none">
                <a:solidFill>
                  <a:schemeClr val="dk2"/>
                </a:solidFill>
                <a:latin typeface="Source Code Pro"/>
                <a:ea typeface="Source Code Pro"/>
                <a:cs typeface="Source Code Pro"/>
                <a:sym typeface="Source Code Pro"/>
              </a:defRPr>
            </a:lvl7pPr>
            <a:lvl8pPr marL="0" marR="0" lvl="7" indent="95250" algn="ctr" rtl="0">
              <a:lnSpc>
                <a:spcPct val="115000"/>
              </a:lnSpc>
              <a:spcBef>
                <a:spcPts val="0"/>
              </a:spcBef>
              <a:spcAft>
                <a:spcPts val="1200"/>
              </a:spcAft>
              <a:buClr>
                <a:schemeClr val="dk2"/>
              </a:buClr>
              <a:buSzPct val="100000"/>
              <a:buFont typeface="Source Code Pro"/>
              <a:buChar char="○"/>
              <a:defRPr sz="1500" b="0" i="0" u="none" strike="noStrike" cap="none">
                <a:solidFill>
                  <a:schemeClr val="dk2"/>
                </a:solidFill>
                <a:latin typeface="Source Code Pro"/>
                <a:ea typeface="Source Code Pro"/>
                <a:cs typeface="Source Code Pro"/>
                <a:sym typeface="Source Code Pro"/>
              </a:defRPr>
            </a:lvl8pPr>
            <a:lvl9pPr marL="0" marR="0" lvl="8" indent="95250" algn="ctr" rtl="0">
              <a:lnSpc>
                <a:spcPct val="115000"/>
              </a:lnSpc>
              <a:spcBef>
                <a:spcPts val="0"/>
              </a:spcBef>
              <a:spcAft>
                <a:spcPts val="1200"/>
              </a:spcAft>
              <a:buClr>
                <a:schemeClr val="dk2"/>
              </a:buClr>
              <a:buSzPct val="100000"/>
              <a:buFont typeface="Source Code Pro"/>
              <a:buChar char="■"/>
              <a:defRPr sz="1500" b="0" i="0" u="none" strike="noStrike" cap="none">
                <a:solidFill>
                  <a:schemeClr val="dk2"/>
                </a:solidFill>
                <a:latin typeface="Source Code Pro"/>
                <a:ea typeface="Source Code Pro"/>
                <a:cs typeface="Source Code Pro"/>
                <a:sym typeface="Source Code Pro"/>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Custom layout 1 1 1 2">
    <p:bg>
      <p:bgPr>
        <a:solidFill>
          <a:srgbClr val="FFFFFF"/>
        </a:solidFill>
        <a:effectLst/>
      </p:bgPr>
    </p:bg>
    <p:spTree>
      <p:nvGrpSpPr>
        <p:cNvPr id="1" name="Shape 61"/>
        <p:cNvGrpSpPr/>
        <p:nvPr/>
      </p:nvGrpSpPr>
      <p:grpSpPr>
        <a:xfrm>
          <a:off x="0" y="0"/>
          <a:ext cx="0" cy="0"/>
          <a:chOff x="0" y="0"/>
          <a:chExt cx="0" cy="0"/>
        </a:xfrm>
      </p:grpSpPr>
      <p:sp>
        <p:nvSpPr>
          <p:cNvPr id="62" name="Shape 62"/>
          <p:cNvSpPr/>
          <p:nvPr/>
        </p:nvSpPr>
        <p:spPr>
          <a:xfrm>
            <a:off x="0" y="0"/>
            <a:ext cx="6858000" cy="5143500"/>
          </a:xfrm>
          <a:prstGeom prst="rect">
            <a:avLst/>
          </a:prstGeom>
          <a:solidFill>
            <a:schemeClr val="lt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63" name="Shape 63"/>
          <p:cNvSpPr/>
          <p:nvPr/>
        </p:nvSpPr>
        <p:spPr>
          <a:xfrm>
            <a:off x="0" y="4665575"/>
            <a:ext cx="6858000" cy="477900"/>
          </a:xfrm>
          <a:prstGeom prst="rect">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64" name="Shape 64"/>
          <p:cNvSpPr txBox="1">
            <a:spLocks noGrp="1"/>
          </p:cNvSpPr>
          <p:nvPr>
            <p:ph type="title"/>
          </p:nvPr>
        </p:nvSpPr>
        <p:spPr>
          <a:xfrm>
            <a:off x="261975" y="334525"/>
            <a:ext cx="5555250" cy="6630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endParaRPr/>
          </a:p>
        </p:txBody>
      </p:sp>
      <p:sp>
        <p:nvSpPr>
          <p:cNvPr id="65" name="Shape 65"/>
          <p:cNvSpPr txBox="1">
            <a:spLocks noGrp="1"/>
          </p:cNvSpPr>
          <p:nvPr>
            <p:ph type="body" idx="1"/>
          </p:nvPr>
        </p:nvSpPr>
        <p:spPr>
          <a:xfrm>
            <a:off x="261975" y="1147425"/>
            <a:ext cx="5555250" cy="3172500"/>
          </a:xfrm>
          <a:prstGeom prst="rect">
            <a:avLst/>
          </a:prstGeom>
          <a:noFill/>
          <a:ln>
            <a:noFill/>
          </a:ln>
        </p:spPr>
        <p:txBody>
          <a:bodyPr wrap="square" lIns="91425" tIns="91425" rIns="91425" bIns="91425" anchor="t" anchorCtr="0"/>
          <a:lstStyle>
            <a:lvl1pPr marL="0" marR="0" lvl="0" indent="76200" algn="l" rtl="0">
              <a:lnSpc>
                <a:spcPct val="115000"/>
              </a:lnSpc>
              <a:spcBef>
                <a:spcPts val="0"/>
              </a:spcBef>
              <a:spcAft>
                <a:spcPts val="1200"/>
              </a:spcAft>
              <a:buClr>
                <a:schemeClr val="dk2"/>
              </a:buClr>
              <a:buSzPct val="100000"/>
              <a:buFont typeface="Source Code Pro"/>
              <a:buChar char="●"/>
              <a:defRPr sz="1200" b="0" i="0" u="none" strike="noStrike" cap="none">
                <a:solidFill>
                  <a:schemeClr val="dk2"/>
                </a:solidFill>
                <a:latin typeface="Source Code Pro"/>
                <a:ea typeface="Source Code Pro"/>
                <a:cs typeface="Source Code Pro"/>
                <a:sym typeface="Source Code Pro"/>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endParaRPr/>
          </a:p>
        </p:txBody>
      </p:sp>
      <p:sp>
        <p:nvSpPr>
          <p:cNvPr id="66" name="Shape 66"/>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lgn="r">
              <a:buClr>
                <a:schemeClr val="lt1"/>
              </a:buClr>
              <a:buSzPct val="25000"/>
            </a:pPr>
            <a:fld id="{00000000-1234-1234-1234-123412341234}" type="slidenum">
              <a:rPr lang="en-GB" sz="750" smtClean="0">
                <a:solidFill>
                  <a:schemeClr val="lt1"/>
                </a:solidFill>
              </a:rPr>
              <a:pPr algn="r">
                <a:buClr>
                  <a:schemeClr val="lt1"/>
                </a:buClr>
                <a:buSzPct val="25000"/>
              </a:pPr>
              <a:t>‹#›</a:t>
            </a:fld>
            <a:endParaRPr lang="en-GB" sz="750">
              <a:solidFill>
                <a:schemeClr val="lt1"/>
              </a:solidFill>
            </a:endParaRPr>
          </a:p>
        </p:txBody>
      </p:sp>
      <p:sp>
        <p:nvSpPr>
          <p:cNvPr id="67" name="Shape 67"/>
          <p:cNvSpPr txBox="1"/>
          <p:nvPr/>
        </p:nvSpPr>
        <p:spPr>
          <a:xfrm>
            <a:off x="0" y="4667250"/>
            <a:ext cx="14287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Functionalities</a:t>
            </a:r>
          </a:p>
        </p:txBody>
      </p:sp>
      <p:sp>
        <p:nvSpPr>
          <p:cNvPr id="68" name="Shape 68"/>
          <p:cNvSpPr txBox="1"/>
          <p:nvPr/>
        </p:nvSpPr>
        <p:spPr>
          <a:xfrm>
            <a:off x="1428750" y="4667250"/>
            <a:ext cx="12145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Schedule</a:t>
            </a:r>
          </a:p>
        </p:txBody>
      </p:sp>
      <p:sp>
        <p:nvSpPr>
          <p:cNvPr id="69" name="Shape 69"/>
          <p:cNvSpPr txBox="1"/>
          <p:nvPr/>
        </p:nvSpPr>
        <p:spPr>
          <a:xfrm>
            <a:off x="2643300" y="4667250"/>
            <a:ext cx="1321650" cy="477900"/>
          </a:xfrm>
          <a:prstGeom prst="rect">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rgbClr val="FFFFFF"/>
              </a:buClr>
              <a:buSzPct val="25000"/>
              <a:buFont typeface="Source Code Pro"/>
              <a:buNone/>
            </a:pPr>
            <a:r>
              <a:rPr lang="en-GB" sz="1050" b="1" i="0" u="none" strike="noStrike" cap="none">
                <a:solidFill>
                  <a:srgbClr val="FFFFFF"/>
                </a:solidFill>
                <a:latin typeface="Source Code Pro"/>
                <a:ea typeface="Source Code Pro"/>
                <a:cs typeface="Source Code Pro"/>
                <a:sym typeface="Source Code Pro"/>
              </a:rPr>
              <a:t>Metrics</a:t>
            </a:r>
          </a:p>
        </p:txBody>
      </p:sp>
      <p:sp>
        <p:nvSpPr>
          <p:cNvPr id="70" name="Shape 70"/>
          <p:cNvSpPr txBox="1"/>
          <p:nvPr/>
        </p:nvSpPr>
        <p:spPr>
          <a:xfrm>
            <a:off x="3964950" y="4667250"/>
            <a:ext cx="157140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Roles &amp; Responsibilities</a:t>
            </a:r>
          </a:p>
        </p:txBody>
      </p:sp>
      <p:sp>
        <p:nvSpPr>
          <p:cNvPr id="71" name="Shape 71"/>
          <p:cNvSpPr txBox="1"/>
          <p:nvPr/>
        </p:nvSpPr>
        <p:spPr>
          <a:xfrm>
            <a:off x="553635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Pair Programming</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ustom layout 1 1 1 2 1">
    <p:bg>
      <p:bgPr>
        <a:solidFill>
          <a:srgbClr val="FFFFFF"/>
        </a:solidFill>
        <a:effectLst/>
      </p:bgPr>
    </p:bg>
    <p:spTree>
      <p:nvGrpSpPr>
        <p:cNvPr id="1" name="Shape 72"/>
        <p:cNvGrpSpPr/>
        <p:nvPr/>
      </p:nvGrpSpPr>
      <p:grpSpPr>
        <a:xfrm>
          <a:off x="0" y="0"/>
          <a:ext cx="0" cy="0"/>
          <a:chOff x="0" y="0"/>
          <a:chExt cx="0" cy="0"/>
        </a:xfrm>
      </p:grpSpPr>
      <p:sp>
        <p:nvSpPr>
          <p:cNvPr id="73" name="Shape 73"/>
          <p:cNvSpPr/>
          <p:nvPr/>
        </p:nvSpPr>
        <p:spPr>
          <a:xfrm>
            <a:off x="0" y="0"/>
            <a:ext cx="6858000" cy="5143500"/>
          </a:xfrm>
          <a:prstGeom prst="rect">
            <a:avLst/>
          </a:prstGeom>
          <a:solidFill>
            <a:schemeClr val="lt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74" name="Shape 74"/>
          <p:cNvSpPr/>
          <p:nvPr/>
        </p:nvSpPr>
        <p:spPr>
          <a:xfrm>
            <a:off x="0" y="4665575"/>
            <a:ext cx="6858000" cy="477900"/>
          </a:xfrm>
          <a:prstGeom prst="rect">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75" name="Shape 75"/>
          <p:cNvSpPr txBox="1">
            <a:spLocks noGrp="1"/>
          </p:cNvSpPr>
          <p:nvPr>
            <p:ph type="title"/>
          </p:nvPr>
        </p:nvSpPr>
        <p:spPr>
          <a:xfrm>
            <a:off x="261975" y="334525"/>
            <a:ext cx="5555250" cy="6630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endParaRPr/>
          </a:p>
        </p:txBody>
      </p:sp>
      <p:sp>
        <p:nvSpPr>
          <p:cNvPr id="76" name="Shape 76"/>
          <p:cNvSpPr txBox="1">
            <a:spLocks noGrp="1"/>
          </p:cNvSpPr>
          <p:nvPr>
            <p:ph type="body" idx="1"/>
          </p:nvPr>
        </p:nvSpPr>
        <p:spPr>
          <a:xfrm>
            <a:off x="261975" y="1147425"/>
            <a:ext cx="5555250" cy="3172500"/>
          </a:xfrm>
          <a:prstGeom prst="rect">
            <a:avLst/>
          </a:prstGeom>
          <a:noFill/>
          <a:ln>
            <a:noFill/>
          </a:ln>
        </p:spPr>
        <p:txBody>
          <a:bodyPr wrap="square" lIns="91425" tIns="91425" rIns="91425" bIns="91425" anchor="t" anchorCtr="0"/>
          <a:lstStyle>
            <a:lvl1pPr marL="0" marR="0" lvl="0" indent="76200" algn="l" rtl="0">
              <a:lnSpc>
                <a:spcPct val="115000"/>
              </a:lnSpc>
              <a:spcBef>
                <a:spcPts val="0"/>
              </a:spcBef>
              <a:spcAft>
                <a:spcPts val="1200"/>
              </a:spcAft>
              <a:buClr>
                <a:schemeClr val="dk2"/>
              </a:buClr>
              <a:buSzPct val="100000"/>
              <a:buFont typeface="Source Code Pro"/>
              <a:buChar char="●"/>
              <a:defRPr sz="1200" b="0" i="0" u="none" strike="noStrike" cap="none">
                <a:solidFill>
                  <a:schemeClr val="dk2"/>
                </a:solidFill>
                <a:latin typeface="Source Code Pro"/>
                <a:ea typeface="Source Code Pro"/>
                <a:cs typeface="Source Code Pro"/>
                <a:sym typeface="Source Code Pro"/>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endParaRPr/>
          </a:p>
        </p:txBody>
      </p:sp>
      <p:sp>
        <p:nvSpPr>
          <p:cNvPr id="77" name="Shape 77"/>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lgn="r">
              <a:buClr>
                <a:schemeClr val="lt1"/>
              </a:buClr>
              <a:buSzPct val="25000"/>
            </a:pPr>
            <a:fld id="{00000000-1234-1234-1234-123412341234}" type="slidenum">
              <a:rPr lang="en-GB" sz="750" smtClean="0">
                <a:solidFill>
                  <a:schemeClr val="lt1"/>
                </a:solidFill>
              </a:rPr>
              <a:pPr algn="r">
                <a:buClr>
                  <a:schemeClr val="lt1"/>
                </a:buClr>
                <a:buSzPct val="25000"/>
              </a:pPr>
              <a:t>‹#›</a:t>
            </a:fld>
            <a:endParaRPr lang="en-GB" sz="750">
              <a:solidFill>
                <a:schemeClr val="lt1"/>
              </a:solidFill>
            </a:endParaRPr>
          </a:p>
        </p:txBody>
      </p:sp>
      <p:sp>
        <p:nvSpPr>
          <p:cNvPr id="78" name="Shape 78"/>
          <p:cNvSpPr txBox="1"/>
          <p:nvPr/>
        </p:nvSpPr>
        <p:spPr>
          <a:xfrm>
            <a:off x="0" y="4667250"/>
            <a:ext cx="14287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Functionalities</a:t>
            </a:r>
          </a:p>
        </p:txBody>
      </p:sp>
      <p:sp>
        <p:nvSpPr>
          <p:cNvPr id="79" name="Shape 79"/>
          <p:cNvSpPr txBox="1"/>
          <p:nvPr/>
        </p:nvSpPr>
        <p:spPr>
          <a:xfrm>
            <a:off x="1428750" y="4667250"/>
            <a:ext cx="12145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Schedule</a:t>
            </a:r>
          </a:p>
        </p:txBody>
      </p:sp>
      <p:sp>
        <p:nvSpPr>
          <p:cNvPr id="80" name="Shape 80"/>
          <p:cNvSpPr txBox="1"/>
          <p:nvPr/>
        </p:nvSpPr>
        <p:spPr>
          <a:xfrm>
            <a:off x="264330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Metrics</a:t>
            </a:r>
          </a:p>
        </p:txBody>
      </p:sp>
      <p:sp>
        <p:nvSpPr>
          <p:cNvPr id="81" name="Shape 81"/>
          <p:cNvSpPr txBox="1"/>
          <p:nvPr/>
        </p:nvSpPr>
        <p:spPr>
          <a:xfrm>
            <a:off x="3964950" y="4667250"/>
            <a:ext cx="1571400" cy="477900"/>
          </a:xfrm>
          <a:prstGeom prst="rect">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rgbClr val="FFFFFF"/>
              </a:buClr>
              <a:buSzPct val="25000"/>
              <a:buFont typeface="Source Code Pro"/>
              <a:buNone/>
            </a:pPr>
            <a:r>
              <a:rPr lang="en-GB" sz="1050" b="1" i="0" u="none" strike="noStrike" cap="none">
                <a:solidFill>
                  <a:srgbClr val="FFFFFF"/>
                </a:solidFill>
                <a:latin typeface="Source Code Pro"/>
                <a:ea typeface="Source Code Pro"/>
                <a:cs typeface="Source Code Pro"/>
                <a:sym typeface="Source Code Pro"/>
              </a:rPr>
              <a:t>Roles &amp; Responsibilities</a:t>
            </a:r>
          </a:p>
        </p:txBody>
      </p:sp>
      <p:sp>
        <p:nvSpPr>
          <p:cNvPr id="82" name="Shape 82"/>
          <p:cNvSpPr txBox="1"/>
          <p:nvPr/>
        </p:nvSpPr>
        <p:spPr>
          <a:xfrm>
            <a:off x="553635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Pair Programming</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ustom layout 1 1 1 2 1 1">
    <p:bg>
      <p:bgPr>
        <a:solidFill>
          <a:srgbClr val="FFFFFF"/>
        </a:solidFill>
        <a:effectLst/>
      </p:bgPr>
    </p:bg>
    <p:spTree>
      <p:nvGrpSpPr>
        <p:cNvPr id="1" name="Shape 83"/>
        <p:cNvGrpSpPr/>
        <p:nvPr/>
      </p:nvGrpSpPr>
      <p:grpSpPr>
        <a:xfrm>
          <a:off x="0" y="0"/>
          <a:ext cx="0" cy="0"/>
          <a:chOff x="0" y="0"/>
          <a:chExt cx="0" cy="0"/>
        </a:xfrm>
      </p:grpSpPr>
      <p:sp>
        <p:nvSpPr>
          <p:cNvPr id="84" name="Shape 84"/>
          <p:cNvSpPr/>
          <p:nvPr/>
        </p:nvSpPr>
        <p:spPr>
          <a:xfrm>
            <a:off x="0" y="0"/>
            <a:ext cx="6858000" cy="5143500"/>
          </a:xfrm>
          <a:prstGeom prst="rect">
            <a:avLst/>
          </a:prstGeom>
          <a:solidFill>
            <a:schemeClr val="lt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85" name="Shape 85"/>
          <p:cNvSpPr/>
          <p:nvPr/>
        </p:nvSpPr>
        <p:spPr>
          <a:xfrm>
            <a:off x="0" y="4665575"/>
            <a:ext cx="6858000" cy="477900"/>
          </a:xfrm>
          <a:prstGeom prst="rect">
            <a:avLst/>
          </a:prstGeom>
          <a:solidFill>
            <a:schemeClr val="dk1"/>
          </a:solidFill>
          <a:ln>
            <a:noFill/>
          </a:ln>
        </p:spPr>
        <p:txBody>
          <a:bodyPr wrap="square" lIns="68569" tIns="68569" rIns="68569" bIns="68569" anchor="ctr" anchorCtr="0">
            <a:noAutofit/>
          </a:bodyPr>
          <a:lstStyle/>
          <a:p>
            <a:pPr marL="0" marR="0" lvl="0" indent="0" algn="l" rtl="0">
              <a:lnSpc>
                <a:spcPct val="100000"/>
              </a:lnSpc>
              <a:spcBef>
                <a:spcPts val="0"/>
              </a:spcBef>
              <a:spcAft>
                <a:spcPts val="0"/>
              </a:spcAft>
              <a:buClr>
                <a:srgbClr val="000000"/>
              </a:buClr>
              <a:buFont typeface="Arial"/>
              <a:buNone/>
            </a:pPr>
            <a:endParaRPr sz="1050" b="0" i="0" u="none" strike="noStrike" cap="none">
              <a:solidFill>
                <a:srgbClr val="000000"/>
              </a:solidFill>
              <a:latin typeface="Arial"/>
              <a:ea typeface="Arial"/>
              <a:cs typeface="Arial"/>
              <a:sym typeface="Arial"/>
            </a:endParaRPr>
          </a:p>
        </p:txBody>
      </p:sp>
      <p:sp>
        <p:nvSpPr>
          <p:cNvPr id="86" name="Shape 86"/>
          <p:cNvSpPr txBox="1">
            <a:spLocks noGrp="1"/>
          </p:cNvSpPr>
          <p:nvPr>
            <p:ph type="title"/>
          </p:nvPr>
        </p:nvSpPr>
        <p:spPr>
          <a:xfrm>
            <a:off x="261975" y="334525"/>
            <a:ext cx="5555250" cy="6630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endParaRPr/>
          </a:p>
        </p:txBody>
      </p:sp>
      <p:sp>
        <p:nvSpPr>
          <p:cNvPr id="87" name="Shape 87"/>
          <p:cNvSpPr txBox="1">
            <a:spLocks noGrp="1"/>
          </p:cNvSpPr>
          <p:nvPr>
            <p:ph type="body" idx="1"/>
          </p:nvPr>
        </p:nvSpPr>
        <p:spPr>
          <a:xfrm>
            <a:off x="261975" y="1147425"/>
            <a:ext cx="5555250" cy="3172500"/>
          </a:xfrm>
          <a:prstGeom prst="rect">
            <a:avLst/>
          </a:prstGeom>
          <a:noFill/>
          <a:ln>
            <a:noFill/>
          </a:ln>
        </p:spPr>
        <p:txBody>
          <a:bodyPr wrap="square" lIns="91425" tIns="91425" rIns="91425" bIns="91425" anchor="t" anchorCtr="0"/>
          <a:lstStyle>
            <a:lvl1pPr marL="0" marR="0" lvl="0" indent="76200" algn="l" rtl="0">
              <a:lnSpc>
                <a:spcPct val="115000"/>
              </a:lnSpc>
              <a:spcBef>
                <a:spcPts val="0"/>
              </a:spcBef>
              <a:spcAft>
                <a:spcPts val="1200"/>
              </a:spcAft>
              <a:buClr>
                <a:schemeClr val="dk2"/>
              </a:buClr>
              <a:buSzPct val="100000"/>
              <a:buFont typeface="Source Code Pro"/>
              <a:buChar char="●"/>
              <a:defRPr sz="1200" b="0" i="0" u="none" strike="noStrike" cap="none">
                <a:solidFill>
                  <a:schemeClr val="dk2"/>
                </a:solidFill>
                <a:latin typeface="Source Code Pro"/>
                <a:ea typeface="Source Code Pro"/>
                <a:cs typeface="Source Code Pro"/>
                <a:sym typeface="Source Code Pro"/>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endParaRPr/>
          </a:p>
        </p:txBody>
      </p:sp>
      <p:sp>
        <p:nvSpPr>
          <p:cNvPr id="88" name="Shape 88"/>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lgn="r">
              <a:buClr>
                <a:schemeClr val="lt1"/>
              </a:buClr>
              <a:buSzPct val="25000"/>
            </a:pPr>
            <a:fld id="{00000000-1234-1234-1234-123412341234}" type="slidenum">
              <a:rPr lang="en-GB" sz="750" smtClean="0">
                <a:solidFill>
                  <a:schemeClr val="lt1"/>
                </a:solidFill>
              </a:rPr>
              <a:pPr algn="r">
                <a:buClr>
                  <a:schemeClr val="lt1"/>
                </a:buClr>
                <a:buSzPct val="25000"/>
              </a:pPr>
              <a:t>‹#›</a:t>
            </a:fld>
            <a:endParaRPr lang="en-GB" sz="750">
              <a:solidFill>
                <a:schemeClr val="lt1"/>
              </a:solidFill>
            </a:endParaRPr>
          </a:p>
        </p:txBody>
      </p:sp>
      <p:sp>
        <p:nvSpPr>
          <p:cNvPr id="89" name="Shape 89"/>
          <p:cNvSpPr txBox="1"/>
          <p:nvPr/>
        </p:nvSpPr>
        <p:spPr>
          <a:xfrm>
            <a:off x="0" y="4667250"/>
            <a:ext cx="14287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Functionalities</a:t>
            </a:r>
          </a:p>
        </p:txBody>
      </p:sp>
      <p:sp>
        <p:nvSpPr>
          <p:cNvPr id="90" name="Shape 90"/>
          <p:cNvSpPr txBox="1"/>
          <p:nvPr/>
        </p:nvSpPr>
        <p:spPr>
          <a:xfrm>
            <a:off x="1428750" y="4667250"/>
            <a:ext cx="12145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Schedule</a:t>
            </a:r>
          </a:p>
        </p:txBody>
      </p:sp>
      <p:sp>
        <p:nvSpPr>
          <p:cNvPr id="91" name="Shape 91"/>
          <p:cNvSpPr txBox="1"/>
          <p:nvPr/>
        </p:nvSpPr>
        <p:spPr>
          <a:xfrm>
            <a:off x="2643300" y="4667250"/>
            <a:ext cx="132165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Metrics</a:t>
            </a:r>
          </a:p>
        </p:txBody>
      </p:sp>
      <p:sp>
        <p:nvSpPr>
          <p:cNvPr id="92" name="Shape 92"/>
          <p:cNvSpPr txBox="1"/>
          <p:nvPr/>
        </p:nvSpPr>
        <p:spPr>
          <a:xfrm>
            <a:off x="3964950" y="4667250"/>
            <a:ext cx="1571400" cy="477900"/>
          </a:xfrm>
          <a:prstGeom prst="rect">
            <a:avLst/>
          </a:prstGeom>
          <a:solidFill>
            <a:srgbClr val="FFFFFF"/>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chemeClr val="dk1"/>
              </a:buClr>
              <a:buSzPct val="25000"/>
              <a:buFont typeface="Source Code Pro"/>
              <a:buNone/>
            </a:pPr>
            <a:r>
              <a:rPr lang="en-GB" sz="1050" b="1" i="0" u="none" strike="noStrike" cap="none">
                <a:solidFill>
                  <a:schemeClr val="dk1"/>
                </a:solidFill>
                <a:latin typeface="Source Code Pro"/>
                <a:ea typeface="Source Code Pro"/>
                <a:cs typeface="Source Code Pro"/>
                <a:sym typeface="Source Code Pro"/>
              </a:rPr>
              <a:t>Roles &amp; Responsibilities</a:t>
            </a:r>
          </a:p>
        </p:txBody>
      </p:sp>
      <p:sp>
        <p:nvSpPr>
          <p:cNvPr id="93" name="Shape 93"/>
          <p:cNvSpPr txBox="1"/>
          <p:nvPr/>
        </p:nvSpPr>
        <p:spPr>
          <a:xfrm>
            <a:off x="5536350" y="4667250"/>
            <a:ext cx="1321650" cy="477900"/>
          </a:xfrm>
          <a:prstGeom prst="rect">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marL="0" marR="0" lvl="0" indent="0" algn="ctr" rtl="0">
              <a:lnSpc>
                <a:spcPct val="100000"/>
              </a:lnSpc>
              <a:spcBef>
                <a:spcPts val="0"/>
              </a:spcBef>
              <a:spcAft>
                <a:spcPts val="0"/>
              </a:spcAft>
              <a:buClr>
                <a:srgbClr val="FFFFFF"/>
              </a:buClr>
              <a:buSzPct val="25000"/>
              <a:buFont typeface="Source Code Pro"/>
              <a:buNone/>
            </a:pPr>
            <a:r>
              <a:rPr lang="en-GB" sz="1050" b="1" i="0" u="none" strike="noStrike" cap="none">
                <a:solidFill>
                  <a:srgbClr val="FFFFFF"/>
                </a:solidFill>
                <a:latin typeface="Source Code Pro"/>
                <a:ea typeface="Source Code Pro"/>
                <a:cs typeface="Source Code Pro"/>
                <a:sym typeface="Source Code Pro"/>
              </a:rPr>
              <a:t>Pair Programming</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9.xml"/><Relationship Id="rId4" Type="http://schemas.openxmlformats.org/officeDocument/2006/relationships/slideLayout" Target="../slideLayouts/slideLayout20.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 Id="rId9" Type="http://schemas.openxmlformats.org/officeDocument/2006/relationships/slideLayout" Target="../slideLayouts/slideLayout25.xml"/><Relationship Id="rId10" Type="http://schemas.openxmlformats.org/officeDocument/2006/relationships/slideLayout" Target="../slideLayouts/slideLayout26.xml"/><Relationship Id="rId11" Type="http://schemas.openxmlformats.org/officeDocument/2006/relationships/theme" Target="../theme/theme2.xml"/><Relationship Id="rId1" Type="http://schemas.openxmlformats.org/officeDocument/2006/relationships/slideLayout" Target="../slideLayouts/slideLayout17.xml"/><Relationship Id="rId2"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dern-writer">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233775" y="372500"/>
            <a:ext cx="6390450" cy="7335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2"/>
              </a:buClr>
              <a:buFont typeface="Oswald"/>
              <a:buNone/>
              <a:defRPr sz="3000" b="0" i="0" u="none" strike="noStrike" cap="none">
                <a:solidFill>
                  <a:schemeClr val="dk2"/>
                </a:solidFill>
                <a:latin typeface="Oswald"/>
                <a:ea typeface="Oswald"/>
                <a:cs typeface="Oswald"/>
                <a:sym typeface="Oswald"/>
              </a:defRPr>
            </a:lvl1pPr>
            <a:lvl2pPr lvl="1" indent="0">
              <a:spcBef>
                <a:spcPts val="0"/>
              </a:spcBef>
              <a:buClr>
                <a:schemeClr val="dk2"/>
              </a:buClr>
              <a:buFont typeface="Oswald"/>
              <a:buNone/>
              <a:defRPr sz="3000">
                <a:solidFill>
                  <a:schemeClr val="dk2"/>
                </a:solidFill>
                <a:latin typeface="Oswald"/>
                <a:ea typeface="Oswald"/>
                <a:cs typeface="Oswald"/>
                <a:sym typeface="Oswald"/>
              </a:defRPr>
            </a:lvl2pPr>
            <a:lvl3pPr lvl="2" indent="0">
              <a:spcBef>
                <a:spcPts val="0"/>
              </a:spcBef>
              <a:buClr>
                <a:schemeClr val="dk2"/>
              </a:buClr>
              <a:buFont typeface="Oswald"/>
              <a:buNone/>
              <a:defRPr sz="3000">
                <a:solidFill>
                  <a:schemeClr val="dk2"/>
                </a:solidFill>
                <a:latin typeface="Oswald"/>
                <a:ea typeface="Oswald"/>
                <a:cs typeface="Oswald"/>
                <a:sym typeface="Oswald"/>
              </a:defRPr>
            </a:lvl3pPr>
            <a:lvl4pPr lvl="3" indent="0">
              <a:spcBef>
                <a:spcPts val="0"/>
              </a:spcBef>
              <a:buClr>
                <a:schemeClr val="dk2"/>
              </a:buClr>
              <a:buFont typeface="Oswald"/>
              <a:buNone/>
              <a:defRPr sz="3000">
                <a:solidFill>
                  <a:schemeClr val="dk2"/>
                </a:solidFill>
                <a:latin typeface="Oswald"/>
                <a:ea typeface="Oswald"/>
                <a:cs typeface="Oswald"/>
                <a:sym typeface="Oswald"/>
              </a:defRPr>
            </a:lvl4pPr>
            <a:lvl5pPr lvl="4" indent="0">
              <a:spcBef>
                <a:spcPts val="0"/>
              </a:spcBef>
              <a:buClr>
                <a:schemeClr val="dk2"/>
              </a:buClr>
              <a:buFont typeface="Oswald"/>
              <a:buNone/>
              <a:defRPr sz="3000">
                <a:solidFill>
                  <a:schemeClr val="dk2"/>
                </a:solidFill>
                <a:latin typeface="Oswald"/>
                <a:ea typeface="Oswald"/>
                <a:cs typeface="Oswald"/>
                <a:sym typeface="Oswald"/>
              </a:defRPr>
            </a:lvl5pPr>
            <a:lvl6pPr lvl="5" indent="0">
              <a:spcBef>
                <a:spcPts val="0"/>
              </a:spcBef>
              <a:buClr>
                <a:schemeClr val="dk2"/>
              </a:buClr>
              <a:buFont typeface="Oswald"/>
              <a:buNone/>
              <a:defRPr sz="3000">
                <a:solidFill>
                  <a:schemeClr val="dk2"/>
                </a:solidFill>
                <a:latin typeface="Oswald"/>
                <a:ea typeface="Oswald"/>
                <a:cs typeface="Oswald"/>
                <a:sym typeface="Oswald"/>
              </a:defRPr>
            </a:lvl6pPr>
            <a:lvl7pPr lvl="6" indent="0">
              <a:spcBef>
                <a:spcPts val="0"/>
              </a:spcBef>
              <a:buClr>
                <a:schemeClr val="dk2"/>
              </a:buClr>
              <a:buFont typeface="Oswald"/>
              <a:buNone/>
              <a:defRPr sz="3000">
                <a:solidFill>
                  <a:schemeClr val="dk2"/>
                </a:solidFill>
                <a:latin typeface="Oswald"/>
                <a:ea typeface="Oswald"/>
                <a:cs typeface="Oswald"/>
                <a:sym typeface="Oswald"/>
              </a:defRPr>
            </a:lvl7pPr>
            <a:lvl8pPr lvl="7" indent="0">
              <a:spcBef>
                <a:spcPts val="0"/>
              </a:spcBef>
              <a:buClr>
                <a:schemeClr val="dk2"/>
              </a:buClr>
              <a:buFont typeface="Oswald"/>
              <a:buNone/>
              <a:defRPr sz="3000">
                <a:solidFill>
                  <a:schemeClr val="dk2"/>
                </a:solidFill>
                <a:latin typeface="Oswald"/>
                <a:ea typeface="Oswald"/>
                <a:cs typeface="Oswald"/>
                <a:sym typeface="Oswald"/>
              </a:defRPr>
            </a:lvl8pPr>
            <a:lvl9pPr lvl="8" indent="0">
              <a:spcBef>
                <a:spcPts val="0"/>
              </a:spcBef>
              <a:buClr>
                <a:schemeClr val="dk2"/>
              </a:buClr>
              <a:buFont typeface="Oswald"/>
              <a:buNone/>
              <a:defRPr sz="3000">
                <a:solidFill>
                  <a:schemeClr val="dk2"/>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233775" y="1468825"/>
            <a:ext cx="6390450" cy="3099900"/>
          </a:xfrm>
          <a:prstGeom prst="rect">
            <a:avLst/>
          </a:prstGeom>
          <a:noFill/>
          <a:ln>
            <a:noFill/>
          </a:ln>
        </p:spPr>
        <p:txBody>
          <a:bodyPr wrap="square" lIns="91425" tIns="91425" rIns="91425" bIns="91425" anchor="t" anchorCtr="0"/>
          <a:lstStyle>
            <a:lvl1pPr marL="0" marR="0" lvl="0" indent="114300" algn="l" rtl="0">
              <a:lnSpc>
                <a:spcPct val="115000"/>
              </a:lnSpc>
              <a:spcBef>
                <a:spcPts val="0"/>
              </a:spcBef>
              <a:spcAft>
                <a:spcPts val="1600"/>
              </a:spcAft>
              <a:buClr>
                <a:schemeClr val="dk2"/>
              </a:buClr>
              <a:buSzPct val="100000"/>
              <a:buFont typeface="Source Code Pro"/>
              <a:buChar char="●"/>
              <a:defRPr sz="1800" b="0" i="0" u="none" strike="noStrike" cap="none">
                <a:solidFill>
                  <a:schemeClr val="dk2"/>
                </a:solidFill>
                <a:latin typeface="Source Code Pro"/>
                <a:ea typeface="Source Code Pro"/>
                <a:cs typeface="Source Code Pro"/>
                <a:sym typeface="Source Code Pro"/>
              </a:defRPr>
            </a:lvl1pPr>
            <a:lvl2pPr marL="0" marR="0" lvl="1" indent="88900" algn="l" rtl="0">
              <a:lnSpc>
                <a:spcPct val="115000"/>
              </a:lnSpc>
              <a:spcBef>
                <a:spcPts val="0"/>
              </a:spcBef>
              <a:spcAft>
                <a:spcPts val="1600"/>
              </a:spcAft>
              <a:buClr>
                <a:schemeClr val="dk2"/>
              </a:buClr>
              <a:buSzPct val="100000"/>
              <a:buFont typeface="Source Code Pro"/>
              <a:buChar char="○"/>
              <a:defRPr sz="1400" b="0" i="0" u="none" strike="noStrike" cap="none">
                <a:solidFill>
                  <a:schemeClr val="dk2"/>
                </a:solidFill>
                <a:latin typeface="Source Code Pro"/>
                <a:ea typeface="Source Code Pro"/>
                <a:cs typeface="Source Code Pro"/>
                <a:sym typeface="Source Code Pro"/>
              </a:defRPr>
            </a:lvl2pPr>
            <a:lvl3pPr marL="0" marR="0" lvl="2" indent="88900" algn="l" rtl="0">
              <a:lnSpc>
                <a:spcPct val="115000"/>
              </a:lnSpc>
              <a:spcBef>
                <a:spcPts val="0"/>
              </a:spcBef>
              <a:spcAft>
                <a:spcPts val="1600"/>
              </a:spcAft>
              <a:buClr>
                <a:schemeClr val="dk2"/>
              </a:buClr>
              <a:buSzPct val="100000"/>
              <a:buFont typeface="Source Code Pro"/>
              <a:buChar char="■"/>
              <a:defRPr sz="1400" b="0" i="0" u="none" strike="noStrike" cap="none">
                <a:solidFill>
                  <a:schemeClr val="dk2"/>
                </a:solidFill>
                <a:latin typeface="Source Code Pro"/>
                <a:ea typeface="Source Code Pro"/>
                <a:cs typeface="Source Code Pro"/>
                <a:sym typeface="Source Code Pro"/>
              </a:defRPr>
            </a:lvl3pPr>
            <a:lvl4pPr marL="0" marR="0" lvl="3" indent="88900" algn="l" rtl="0">
              <a:lnSpc>
                <a:spcPct val="115000"/>
              </a:lnSpc>
              <a:spcBef>
                <a:spcPts val="0"/>
              </a:spcBef>
              <a:spcAft>
                <a:spcPts val="1600"/>
              </a:spcAft>
              <a:buClr>
                <a:schemeClr val="dk2"/>
              </a:buClr>
              <a:buSzPct val="100000"/>
              <a:buFont typeface="Source Code Pro"/>
              <a:buChar char="●"/>
              <a:defRPr sz="1400" b="0" i="0" u="none" strike="noStrike" cap="none">
                <a:solidFill>
                  <a:schemeClr val="dk2"/>
                </a:solidFill>
                <a:latin typeface="Source Code Pro"/>
                <a:ea typeface="Source Code Pro"/>
                <a:cs typeface="Source Code Pro"/>
                <a:sym typeface="Source Code Pro"/>
              </a:defRPr>
            </a:lvl4pPr>
            <a:lvl5pPr marL="0" marR="0" lvl="4" indent="88900" algn="l" rtl="0">
              <a:lnSpc>
                <a:spcPct val="115000"/>
              </a:lnSpc>
              <a:spcBef>
                <a:spcPts val="0"/>
              </a:spcBef>
              <a:spcAft>
                <a:spcPts val="1600"/>
              </a:spcAft>
              <a:buClr>
                <a:schemeClr val="dk2"/>
              </a:buClr>
              <a:buSzPct val="100000"/>
              <a:buFont typeface="Source Code Pro"/>
              <a:buChar char="○"/>
              <a:defRPr sz="1400" b="0" i="0" u="none" strike="noStrike" cap="none">
                <a:solidFill>
                  <a:schemeClr val="dk2"/>
                </a:solidFill>
                <a:latin typeface="Source Code Pro"/>
                <a:ea typeface="Source Code Pro"/>
                <a:cs typeface="Source Code Pro"/>
                <a:sym typeface="Source Code Pro"/>
              </a:defRPr>
            </a:lvl5pPr>
            <a:lvl6pPr marL="0" marR="0" lvl="5" indent="88900" algn="l" rtl="0">
              <a:lnSpc>
                <a:spcPct val="115000"/>
              </a:lnSpc>
              <a:spcBef>
                <a:spcPts val="0"/>
              </a:spcBef>
              <a:spcAft>
                <a:spcPts val="1600"/>
              </a:spcAft>
              <a:buClr>
                <a:schemeClr val="dk2"/>
              </a:buClr>
              <a:buSzPct val="100000"/>
              <a:buFont typeface="Source Code Pro"/>
              <a:buChar char="■"/>
              <a:defRPr sz="1400" b="0" i="0" u="none" strike="noStrike" cap="none">
                <a:solidFill>
                  <a:schemeClr val="dk2"/>
                </a:solidFill>
                <a:latin typeface="Source Code Pro"/>
                <a:ea typeface="Source Code Pro"/>
                <a:cs typeface="Source Code Pro"/>
                <a:sym typeface="Source Code Pro"/>
              </a:defRPr>
            </a:lvl6pPr>
            <a:lvl7pPr marL="0" marR="0" lvl="6" indent="88900" algn="l" rtl="0">
              <a:lnSpc>
                <a:spcPct val="115000"/>
              </a:lnSpc>
              <a:spcBef>
                <a:spcPts val="0"/>
              </a:spcBef>
              <a:spcAft>
                <a:spcPts val="1600"/>
              </a:spcAft>
              <a:buClr>
                <a:schemeClr val="dk2"/>
              </a:buClr>
              <a:buSzPct val="100000"/>
              <a:buFont typeface="Source Code Pro"/>
              <a:buChar char="●"/>
              <a:defRPr sz="1400" b="0" i="0" u="none" strike="noStrike" cap="none">
                <a:solidFill>
                  <a:schemeClr val="dk2"/>
                </a:solidFill>
                <a:latin typeface="Source Code Pro"/>
                <a:ea typeface="Source Code Pro"/>
                <a:cs typeface="Source Code Pro"/>
                <a:sym typeface="Source Code Pro"/>
              </a:defRPr>
            </a:lvl7pPr>
            <a:lvl8pPr marL="0" marR="0" lvl="7" indent="88900" algn="l" rtl="0">
              <a:lnSpc>
                <a:spcPct val="115000"/>
              </a:lnSpc>
              <a:spcBef>
                <a:spcPts val="0"/>
              </a:spcBef>
              <a:spcAft>
                <a:spcPts val="1600"/>
              </a:spcAft>
              <a:buClr>
                <a:schemeClr val="dk2"/>
              </a:buClr>
              <a:buSzPct val="100000"/>
              <a:buFont typeface="Source Code Pro"/>
              <a:buChar char="○"/>
              <a:defRPr sz="1400" b="0" i="0" u="none" strike="noStrike" cap="none">
                <a:solidFill>
                  <a:schemeClr val="dk2"/>
                </a:solidFill>
                <a:latin typeface="Source Code Pro"/>
                <a:ea typeface="Source Code Pro"/>
                <a:cs typeface="Source Code Pro"/>
                <a:sym typeface="Source Code Pro"/>
              </a:defRPr>
            </a:lvl8pPr>
            <a:lvl9pPr marL="0" marR="0" lvl="8" indent="88900" algn="l" rtl="0">
              <a:lnSpc>
                <a:spcPct val="115000"/>
              </a:lnSpc>
              <a:spcBef>
                <a:spcPts val="0"/>
              </a:spcBef>
              <a:spcAft>
                <a:spcPts val="1600"/>
              </a:spcAft>
              <a:buClr>
                <a:schemeClr val="dk2"/>
              </a:buClr>
              <a:buSzPct val="100000"/>
              <a:buFont typeface="Source Code Pro"/>
              <a:buChar char="■"/>
              <a:defRPr sz="1400" b="0" i="0" u="none" strike="noStrike" cap="none">
                <a:solidFill>
                  <a:schemeClr val="dk2"/>
                </a:solidFill>
                <a:latin typeface="Source Code Pro"/>
                <a:ea typeface="Source Code Pro"/>
                <a:cs typeface="Source Code Pro"/>
                <a:sym typeface="Source Code Pro"/>
              </a:defRPr>
            </a:lvl9pPr>
          </a:lstStyle>
          <a:p>
            <a:endParaRPr/>
          </a:p>
        </p:txBody>
      </p:sp>
      <p:sp>
        <p:nvSpPr>
          <p:cNvPr id="8" name="Shape 8"/>
          <p:cNvSpPr txBox="1">
            <a:spLocks noGrp="1"/>
          </p:cNvSpPr>
          <p:nvPr>
            <p:ph type="sldNum" idx="12"/>
          </p:nvPr>
        </p:nvSpPr>
        <p:spPr>
          <a:xfrm>
            <a:off x="6354343" y="4663216"/>
            <a:ext cx="411525" cy="393600"/>
          </a:xfrm>
          <a:prstGeom prst="rect">
            <a:avLst/>
          </a:prstGeom>
          <a:noFill/>
          <a:ln>
            <a:noFill/>
          </a:ln>
        </p:spPr>
        <p:txBody>
          <a:bodyPr wrap="square" lIns="91425" tIns="91425" rIns="91425" bIns="91425" anchor="ctr" anchorCtr="0">
            <a:noAutofit/>
          </a:bodyPr>
          <a:lstStyle/>
          <a:p>
            <a:pPr algn="r">
              <a:buClr>
                <a:schemeClr val="dk2"/>
              </a:buClr>
              <a:buSzPct val="25000"/>
            </a:pPr>
            <a:fld id="{00000000-1234-1234-1234-123412341234}" type="slidenum">
              <a:rPr lang="en-GB" sz="750" smtClean="0">
                <a:solidFill>
                  <a:schemeClr val="dk2"/>
                </a:solidFill>
                <a:latin typeface="Source Code Pro"/>
                <a:ea typeface="Source Code Pro"/>
                <a:cs typeface="Source Code Pro"/>
                <a:sym typeface="Source Code Pro"/>
              </a:rPr>
              <a:pPr algn="r">
                <a:buClr>
                  <a:schemeClr val="dk2"/>
                </a:buClr>
                <a:buSzPct val="25000"/>
              </a:pPr>
              <a:t>‹#›</a:t>
            </a:fld>
            <a:endParaRPr lang="en-GB" sz="750">
              <a:solidFill>
                <a:schemeClr val="dk2"/>
              </a:solidFill>
              <a:latin typeface="Source Code Pro"/>
              <a:ea typeface="Source Code Pro"/>
              <a:cs typeface="Source Code Pro"/>
              <a:sym typeface="Source Code Pr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modern-writer">
    <p:bg>
      <p:bgPr>
        <a:solidFill>
          <a:schemeClr val="lt1"/>
        </a:solidFill>
        <a:effectLst/>
      </p:bgPr>
    </p:bg>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233775" y="372500"/>
            <a:ext cx="6390450" cy="733500"/>
          </a:xfrm>
          <a:prstGeom prst="rect">
            <a:avLst/>
          </a:prstGeom>
          <a:noFill/>
          <a:ln>
            <a:noFill/>
          </a:ln>
        </p:spPr>
        <p:txBody>
          <a:bodyPr wrap="square" lIns="91425" tIns="91425" rIns="91425" bIns="91425" anchor="b" anchorCtr="0"/>
          <a:lstStyle>
            <a:lvl1pPr lvl="0" rtl="0">
              <a:spcBef>
                <a:spcPts val="0"/>
              </a:spcBef>
              <a:buClr>
                <a:schemeClr val="dk2"/>
              </a:buClr>
              <a:buSzPct val="100000"/>
              <a:buFont typeface="Oswald"/>
              <a:buNone/>
              <a:defRPr sz="3000">
                <a:solidFill>
                  <a:schemeClr val="dk2"/>
                </a:solidFill>
                <a:latin typeface="Oswald"/>
                <a:ea typeface="Oswald"/>
                <a:cs typeface="Oswald"/>
                <a:sym typeface="Oswald"/>
              </a:defRPr>
            </a:lvl1pPr>
            <a:lvl2pPr lvl="1" rtl="0">
              <a:spcBef>
                <a:spcPts val="0"/>
              </a:spcBef>
              <a:buClr>
                <a:schemeClr val="dk2"/>
              </a:buClr>
              <a:buSzPct val="100000"/>
              <a:buFont typeface="Oswald"/>
              <a:buNone/>
              <a:defRPr sz="3000">
                <a:solidFill>
                  <a:schemeClr val="dk2"/>
                </a:solidFill>
                <a:latin typeface="Oswald"/>
                <a:ea typeface="Oswald"/>
                <a:cs typeface="Oswald"/>
                <a:sym typeface="Oswald"/>
              </a:defRPr>
            </a:lvl2pPr>
            <a:lvl3pPr lvl="2" rtl="0">
              <a:spcBef>
                <a:spcPts val="0"/>
              </a:spcBef>
              <a:buClr>
                <a:schemeClr val="dk2"/>
              </a:buClr>
              <a:buSzPct val="100000"/>
              <a:buFont typeface="Oswald"/>
              <a:buNone/>
              <a:defRPr sz="3000">
                <a:solidFill>
                  <a:schemeClr val="dk2"/>
                </a:solidFill>
                <a:latin typeface="Oswald"/>
                <a:ea typeface="Oswald"/>
                <a:cs typeface="Oswald"/>
                <a:sym typeface="Oswald"/>
              </a:defRPr>
            </a:lvl3pPr>
            <a:lvl4pPr lvl="3" rtl="0">
              <a:spcBef>
                <a:spcPts val="0"/>
              </a:spcBef>
              <a:buClr>
                <a:schemeClr val="dk2"/>
              </a:buClr>
              <a:buSzPct val="100000"/>
              <a:buFont typeface="Oswald"/>
              <a:buNone/>
              <a:defRPr sz="3000">
                <a:solidFill>
                  <a:schemeClr val="dk2"/>
                </a:solidFill>
                <a:latin typeface="Oswald"/>
                <a:ea typeface="Oswald"/>
                <a:cs typeface="Oswald"/>
                <a:sym typeface="Oswald"/>
              </a:defRPr>
            </a:lvl4pPr>
            <a:lvl5pPr lvl="4" rtl="0">
              <a:spcBef>
                <a:spcPts val="0"/>
              </a:spcBef>
              <a:buClr>
                <a:schemeClr val="dk2"/>
              </a:buClr>
              <a:buSzPct val="100000"/>
              <a:buFont typeface="Oswald"/>
              <a:buNone/>
              <a:defRPr sz="3000">
                <a:solidFill>
                  <a:schemeClr val="dk2"/>
                </a:solidFill>
                <a:latin typeface="Oswald"/>
                <a:ea typeface="Oswald"/>
                <a:cs typeface="Oswald"/>
                <a:sym typeface="Oswald"/>
              </a:defRPr>
            </a:lvl5pPr>
            <a:lvl6pPr lvl="5" rtl="0">
              <a:spcBef>
                <a:spcPts val="0"/>
              </a:spcBef>
              <a:buClr>
                <a:schemeClr val="dk2"/>
              </a:buClr>
              <a:buSzPct val="100000"/>
              <a:buFont typeface="Oswald"/>
              <a:buNone/>
              <a:defRPr sz="3000">
                <a:solidFill>
                  <a:schemeClr val="dk2"/>
                </a:solidFill>
                <a:latin typeface="Oswald"/>
                <a:ea typeface="Oswald"/>
                <a:cs typeface="Oswald"/>
                <a:sym typeface="Oswald"/>
              </a:defRPr>
            </a:lvl6pPr>
            <a:lvl7pPr lvl="6" rtl="0">
              <a:spcBef>
                <a:spcPts val="0"/>
              </a:spcBef>
              <a:buClr>
                <a:schemeClr val="dk2"/>
              </a:buClr>
              <a:buSzPct val="100000"/>
              <a:buFont typeface="Oswald"/>
              <a:buNone/>
              <a:defRPr sz="3000">
                <a:solidFill>
                  <a:schemeClr val="dk2"/>
                </a:solidFill>
                <a:latin typeface="Oswald"/>
                <a:ea typeface="Oswald"/>
                <a:cs typeface="Oswald"/>
                <a:sym typeface="Oswald"/>
              </a:defRPr>
            </a:lvl7pPr>
            <a:lvl8pPr lvl="7" rtl="0">
              <a:spcBef>
                <a:spcPts val="0"/>
              </a:spcBef>
              <a:buClr>
                <a:schemeClr val="dk2"/>
              </a:buClr>
              <a:buSzPct val="100000"/>
              <a:buFont typeface="Oswald"/>
              <a:buNone/>
              <a:defRPr sz="3000">
                <a:solidFill>
                  <a:schemeClr val="dk2"/>
                </a:solidFill>
                <a:latin typeface="Oswald"/>
                <a:ea typeface="Oswald"/>
                <a:cs typeface="Oswald"/>
                <a:sym typeface="Oswald"/>
              </a:defRPr>
            </a:lvl8pPr>
            <a:lvl9pPr lvl="8" rtl="0">
              <a:spcBef>
                <a:spcPts val="0"/>
              </a:spcBef>
              <a:buClr>
                <a:schemeClr val="dk2"/>
              </a:buClr>
              <a:buSzPct val="100000"/>
              <a:buFont typeface="Oswald"/>
              <a:buNone/>
              <a:defRPr sz="3000">
                <a:solidFill>
                  <a:schemeClr val="dk2"/>
                </a:solidFill>
                <a:latin typeface="Oswald"/>
                <a:ea typeface="Oswald"/>
                <a:cs typeface="Oswald"/>
                <a:sym typeface="Oswald"/>
              </a:defRPr>
            </a:lvl9pPr>
          </a:lstStyle>
          <a:p>
            <a:endParaRPr/>
          </a:p>
        </p:txBody>
      </p:sp>
      <p:sp>
        <p:nvSpPr>
          <p:cNvPr id="138" name="Shape 138"/>
          <p:cNvSpPr txBox="1">
            <a:spLocks noGrp="1"/>
          </p:cNvSpPr>
          <p:nvPr>
            <p:ph type="body" idx="1"/>
          </p:nvPr>
        </p:nvSpPr>
        <p:spPr>
          <a:xfrm>
            <a:off x="233775" y="1468825"/>
            <a:ext cx="6390450" cy="3099900"/>
          </a:xfrm>
          <a:prstGeom prst="rect">
            <a:avLst/>
          </a:prstGeom>
          <a:noFill/>
          <a:ln>
            <a:noFill/>
          </a:ln>
        </p:spPr>
        <p:txBody>
          <a:bodyPr wrap="square" lIns="91425" tIns="91425" rIns="91425" bIns="91425" anchor="t" anchorCtr="0"/>
          <a:lstStyle>
            <a:lvl1pPr lvl="0" rtl="0">
              <a:lnSpc>
                <a:spcPct val="115000"/>
              </a:lnSpc>
              <a:spcBef>
                <a:spcPts val="0"/>
              </a:spcBef>
              <a:spcAft>
                <a:spcPts val="1600"/>
              </a:spcAft>
              <a:buClr>
                <a:schemeClr val="dk2"/>
              </a:buClr>
              <a:buSzPct val="100000"/>
              <a:buFont typeface="Source Code Pro"/>
              <a:buChar char="●"/>
              <a:defRPr sz="1800">
                <a:solidFill>
                  <a:schemeClr val="dk2"/>
                </a:solidFill>
                <a:latin typeface="Source Code Pro"/>
                <a:ea typeface="Source Code Pro"/>
                <a:cs typeface="Source Code Pro"/>
                <a:sym typeface="Source Code Pro"/>
              </a:defRPr>
            </a:lvl1pPr>
            <a:lvl2pPr lvl="1" rtl="0">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2pPr>
            <a:lvl3pPr lvl="2" rtl="0">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3pPr>
            <a:lvl4pPr lvl="3" rtl="0">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4pPr>
            <a:lvl5pPr lvl="4" rtl="0">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5pPr>
            <a:lvl6pPr lvl="5" rtl="0">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6pPr>
            <a:lvl7pPr lvl="6" rtl="0">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7pPr>
            <a:lvl8pPr lvl="7" rtl="0">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8pPr>
            <a:lvl9pPr lvl="8" rtl="0">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139" name="Shape 139"/>
          <p:cNvSpPr txBox="1">
            <a:spLocks noGrp="1"/>
          </p:cNvSpPr>
          <p:nvPr>
            <p:ph type="sldNum" idx="12"/>
          </p:nvPr>
        </p:nvSpPr>
        <p:spPr>
          <a:xfrm>
            <a:off x="6354344" y="4663217"/>
            <a:ext cx="411525" cy="393600"/>
          </a:xfrm>
          <a:prstGeom prst="rect">
            <a:avLst/>
          </a:prstGeom>
          <a:noFill/>
          <a:ln>
            <a:noFill/>
          </a:ln>
        </p:spPr>
        <p:txBody>
          <a:bodyPr wrap="square" lIns="91425" tIns="91425" rIns="91425" bIns="91425" anchor="ctr" anchorCtr="0">
            <a:noAutofit/>
          </a:bodyPr>
          <a:lstStyle/>
          <a:p>
            <a:pPr algn="r"/>
            <a:fld id="{00000000-1234-1234-1234-123412341234}" type="slidenum">
              <a:rPr lang="en-GB" sz="750" smtClean="0">
                <a:solidFill>
                  <a:schemeClr val="dk2"/>
                </a:solidFill>
                <a:latin typeface="Source Code Pro"/>
                <a:ea typeface="Source Code Pro"/>
                <a:cs typeface="Source Code Pro"/>
                <a:sym typeface="Source Code Pro"/>
              </a:rPr>
              <a:pPr algn="r"/>
              <a:t>‹#›</a:t>
            </a:fld>
            <a:endParaRPr lang="en-GB" sz="750">
              <a:solidFill>
                <a:schemeClr val="dk2"/>
              </a:solidFill>
              <a:latin typeface="Source Code Pro"/>
              <a:ea typeface="Source Code Pro"/>
              <a:cs typeface="Source Code Pro"/>
              <a:sym typeface="Source Code Pro"/>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05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5.jp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12.png"/><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4.jpg"/><Relationship Id="rId6" Type="http://schemas.openxmlformats.org/officeDocument/2006/relationships/image" Target="../media/image11.jpg"/><Relationship Id="rId7" Type="http://schemas.openxmlformats.org/officeDocument/2006/relationships/image" Target="../media/image13.png"/><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5.jpg"/><Relationship Id="rId5" Type="http://schemas.openxmlformats.org/officeDocument/2006/relationships/image" Target="../media/image7.png"/><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jp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jpg"/><Relationship Id="rId8" Type="http://schemas.openxmlformats.org/officeDocument/2006/relationships/image" Target="../media/image9.png"/><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10.png"/><Relationship Id="rId8" Type="http://schemas.openxmlformats.org/officeDocument/2006/relationships/image" Target="../media/image11.jpg"/><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ctrTitle"/>
          </p:nvPr>
        </p:nvSpPr>
        <p:spPr>
          <a:xfrm>
            <a:off x="308381" y="1126163"/>
            <a:ext cx="6211800" cy="1581750"/>
          </a:xfrm>
          <a:prstGeom prst="rect">
            <a:avLst/>
          </a:prstGeom>
          <a:noFill/>
          <a:ln>
            <a:noFill/>
          </a:ln>
        </p:spPr>
        <p:txBody>
          <a:bodyPr wrap="square" lIns="68569" tIns="68569" rIns="68569" bIns="68569" anchor="b" anchorCtr="0">
            <a:noAutofit/>
          </a:bodyPr>
          <a:lstStyle/>
          <a:p>
            <a:pPr>
              <a:buSzPct val="25000"/>
            </a:pPr>
            <a:r>
              <a:rPr lang="en-GB" sz="5400" dirty="0"/>
              <a:t>PM Review - G7T8</a:t>
            </a:r>
          </a:p>
          <a:p>
            <a:pPr>
              <a:buSzPct val="25000"/>
            </a:pPr>
            <a:r>
              <a:rPr lang="en-GB" dirty="0"/>
              <a:t>~888~</a:t>
            </a:r>
          </a:p>
        </p:txBody>
      </p:sp>
      <p:sp>
        <p:nvSpPr>
          <p:cNvPr id="194" name="Shape 194"/>
          <p:cNvSpPr txBox="1">
            <a:spLocks noGrp="1"/>
          </p:cNvSpPr>
          <p:nvPr>
            <p:ph type="subTitle" idx="1"/>
          </p:nvPr>
        </p:nvSpPr>
        <p:spPr>
          <a:xfrm>
            <a:off x="308381" y="3625459"/>
            <a:ext cx="6489450" cy="945450"/>
          </a:xfrm>
          <a:prstGeom prst="rect">
            <a:avLst/>
          </a:prstGeom>
          <a:noFill/>
          <a:ln>
            <a:noFill/>
          </a:ln>
        </p:spPr>
        <p:txBody>
          <a:bodyPr wrap="square" lIns="68569" tIns="68569" rIns="68569" bIns="68569" anchor="ctr" anchorCtr="0">
            <a:noAutofit/>
          </a:bodyPr>
          <a:lstStyle/>
          <a:p>
            <a:pPr algn="l">
              <a:buSzPct val="25000"/>
            </a:pPr>
            <a:r>
              <a:rPr lang="en-GB" dirty="0"/>
              <a:t>Project Manager: 	Xu Ying</a:t>
            </a:r>
          </a:p>
          <a:p>
            <a:pPr algn="l">
              <a:buSzPct val="25000"/>
            </a:pPr>
            <a:r>
              <a:rPr lang="en-GB" dirty="0"/>
              <a:t>Group Members: 	Andy, Daniel, Hani,   			</a:t>
            </a:r>
            <a:r>
              <a:rPr lang="en-GB" dirty="0" smtClean="0"/>
              <a:t>Hong </a:t>
            </a:r>
            <a:r>
              <a:rPr lang="en-GB" dirty="0"/>
              <a:t>Yuan</a:t>
            </a:r>
          </a:p>
        </p:txBody>
      </p:sp>
    </p:spTree>
    <p:extLst>
      <p:ext uri="{BB962C8B-B14F-4D97-AF65-F5344CB8AC3E}">
        <p14:creationId xmlns:p14="http://schemas.microsoft.com/office/powerpoint/2010/main" val="3526134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pic>
        <p:nvPicPr>
          <p:cNvPr id="396" name="Shape 396"/>
          <p:cNvPicPr preferRelativeResize="0"/>
          <p:nvPr/>
        </p:nvPicPr>
        <p:blipFill rotWithShape="1">
          <a:blip r:embed="rId3">
            <a:alphaModFix/>
          </a:blip>
          <a:srcRect/>
          <a:stretch/>
        </p:blipFill>
        <p:spPr>
          <a:xfrm>
            <a:off x="5922505" y="3284754"/>
            <a:ext cx="755999" cy="755999"/>
          </a:xfrm>
          <a:prstGeom prst="ellipse">
            <a:avLst/>
          </a:prstGeom>
          <a:noFill/>
          <a:ln>
            <a:noFill/>
          </a:ln>
        </p:spPr>
      </p:pic>
      <p:pic>
        <p:nvPicPr>
          <p:cNvPr id="397" name="Shape 397"/>
          <p:cNvPicPr preferRelativeResize="0"/>
          <p:nvPr/>
        </p:nvPicPr>
        <p:blipFill rotWithShape="1">
          <a:blip r:embed="rId4">
            <a:alphaModFix/>
          </a:blip>
          <a:srcRect/>
          <a:stretch/>
        </p:blipFill>
        <p:spPr>
          <a:xfrm>
            <a:off x="3562218" y="1596218"/>
            <a:ext cx="755999" cy="755999"/>
          </a:xfrm>
          <a:prstGeom prst="ellipse">
            <a:avLst/>
          </a:prstGeom>
          <a:noFill/>
          <a:ln>
            <a:noFill/>
          </a:ln>
        </p:spPr>
      </p:pic>
      <p:grpSp>
        <p:nvGrpSpPr>
          <p:cNvPr id="398" name="Shape 398"/>
          <p:cNvGrpSpPr/>
          <p:nvPr/>
        </p:nvGrpSpPr>
        <p:grpSpPr>
          <a:xfrm>
            <a:off x="185732" y="801174"/>
            <a:ext cx="3510926" cy="1327409"/>
            <a:chOff x="-67662" y="963898"/>
            <a:chExt cx="2927329" cy="1295052"/>
          </a:xfrm>
        </p:grpSpPr>
        <p:sp>
          <p:nvSpPr>
            <p:cNvPr id="399" name="Shape 399"/>
            <p:cNvSpPr/>
            <p:nvPr/>
          </p:nvSpPr>
          <p:spPr>
            <a:xfrm>
              <a:off x="1808812" y="963898"/>
              <a:ext cx="1038546" cy="1295052"/>
            </a:xfrm>
            <a:prstGeom prst="rightArrow">
              <a:avLst>
                <a:gd name="adj1" fmla="val 71160"/>
                <a:gd name="adj2" fmla="val 35249"/>
              </a:avLst>
            </a:prstGeom>
            <a:solidFill>
              <a:srgbClr val="00B050"/>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350" b="1">
                <a:solidFill>
                  <a:srgbClr val="FFFFFF"/>
                </a:solidFill>
              </a:endParaRPr>
            </a:p>
          </p:txBody>
        </p:sp>
        <p:sp>
          <p:nvSpPr>
            <p:cNvPr id="400" name="Shape 400"/>
            <p:cNvSpPr/>
            <p:nvPr/>
          </p:nvSpPr>
          <p:spPr>
            <a:xfrm>
              <a:off x="900694" y="1154749"/>
              <a:ext cx="1042228" cy="923724"/>
            </a:xfrm>
            <a:prstGeom prst="rightArrowCallout">
              <a:avLst>
                <a:gd name="adj1" fmla="val 50000"/>
                <a:gd name="adj2" fmla="val 14426"/>
                <a:gd name="adj3" fmla="val 15009"/>
                <a:gd name="adj4" fmla="val 87066"/>
              </a:avLst>
            </a:prstGeom>
            <a:solidFill>
              <a:srgbClr val="00B050"/>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350" b="1">
                <a:solidFill>
                  <a:srgbClr val="FFFFFF"/>
                </a:solidFill>
              </a:endParaRPr>
            </a:p>
          </p:txBody>
        </p:sp>
        <p:sp>
          <p:nvSpPr>
            <p:cNvPr id="401" name="Shape 401"/>
            <p:cNvSpPr/>
            <p:nvPr/>
          </p:nvSpPr>
          <p:spPr>
            <a:xfrm>
              <a:off x="23515" y="1152033"/>
              <a:ext cx="1042228" cy="923724"/>
            </a:xfrm>
            <a:prstGeom prst="rightArrowCallout">
              <a:avLst>
                <a:gd name="adj1" fmla="val 50000"/>
                <a:gd name="adj2" fmla="val 14426"/>
                <a:gd name="adj3" fmla="val 15009"/>
                <a:gd name="adj4" fmla="val 87066"/>
              </a:avLst>
            </a:prstGeom>
            <a:solidFill>
              <a:srgbClr val="00B050"/>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350" b="1">
                <a:solidFill>
                  <a:srgbClr val="FFFFFF"/>
                </a:solidFill>
              </a:endParaRPr>
            </a:p>
          </p:txBody>
        </p:sp>
        <p:pic>
          <p:nvPicPr>
            <p:cNvPr id="402" name="Shape 402"/>
            <p:cNvPicPr preferRelativeResize="0"/>
            <p:nvPr/>
          </p:nvPicPr>
          <p:blipFill rotWithShape="1">
            <a:blip r:embed="rId5">
              <a:alphaModFix/>
            </a:blip>
            <a:srcRect/>
            <a:stretch/>
          </p:blipFill>
          <p:spPr>
            <a:xfrm>
              <a:off x="283807" y="1219593"/>
              <a:ext cx="243652" cy="254858"/>
            </a:xfrm>
            <a:prstGeom prst="rect">
              <a:avLst/>
            </a:prstGeom>
            <a:noFill/>
            <a:ln>
              <a:noFill/>
            </a:ln>
          </p:spPr>
        </p:pic>
        <p:sp>
          <p:nvSpPr>
            <p:cNvPr id="403" name="Shape 403"/>
            <p:cNvSpPr/>
            <p:nvPr/>
          </p:nvSpPr>
          <p:spPr>
            <a:xfrm>
              <a:off x="-67662" y="1492344"/>
              <a:ext cx="1050930" cy="462649"/>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a:solidFill>
                    <a:srgbClr val="FFFFFF"/>
                  </a:solidFill>
                </a:rPr>
                <a:t>Login Page GUI</a:t>
              </a:r>
            </a:p>
          </p:txBody>
        </p:sp>
        <p:sp>
          <p:nvSpPr>
            <p:cNvPr id="404" name="Shape 404"/>
            <p:cNvSpPr/>
            <p:nvPr/>
          </p:nvSpPr>
          <p:spPr>
            <a:xfrm>
              <a:off x="902094" y="1521134"/>
              <a:ext cx="1050930" cy="462649"/>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a:solidFill>
                    <a:srgbClr val="FFFFFF"/>
                  </a:solidFill>
                </a:rPr>
                <a:t>User Page GUI</a:t>
              </a:r>
            </a:p>
          </p:txBody>
        </p:sp>
        <p:pic>
          <p:nvPicPr>
            <p:cNvPr id="405" name="Shape 405"/>
            <p:cNvPicPr preferRelativeResize="0"/>
            <p:nvPr/>
          </p:nvPicPr>
          <p:blipFill rotWithShape="1">
            <a:blip r:embed="rId5">
              <a:alphaModFix/>
            </a:blip>
            <a:srcRect/>
            <a:stretch/>
          </p:blipFill>
          <p:spPr>
            <a:xfrm>
              <a:off x="1238669" y="1209129"/>
              <a:ext cx="243652" cy="254858"/>
            </a:xfrm>
            <a:prstGeom prst="rect">
              <a:avLst/>
            </a:prstGeom>
            <a:noFill/>
            <a:ln>
              <a:noFill/>
            </a:ln>
          </p:spPr>
        </p:pic>
        <p:sp>
          <p:nvSpPr>
            <p:cNvPr id="406" name="Shape 406"/>
            <p:cNvSpPr/>
            <p:nvPr/>
          </p:nvSpPr>
          <p:spPr>
            <a:xfrm>
              <a:off x="1808737" y="1536076"/>
              <a:ext cx="1050930" cy="462649"/>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a:solidFill>
                    <a:srgbClr val="FFFFFF"/>
                  </a:solidFill>
                </a:rPr>
                <a:t>Admin Page GUI</a:t>
              </a:r>
            </a:p>
          </p:txBody>
        </p:sp>
        <p:pic>
          <p:nvPicPr>
            <p:cNvPr id="407" name="Shape 407"/>
            <p:cNvPicPr preferRelativeResize="0"/>
            <p:nvPr/>
          </p:nvPicPr>
          <p:blipFill rotWithShape="1">
            <a:blip r:embed="rId5">
              <a:alphaModFix/>
            </a:blip>
            <a:srcRect/>
            <a:stretch/>
          </p:blipFill>
          <p:spPr>
            <a:xfrm>
              <a:off x="2141544" y="1222585"/>
              <a:ext cx="243652" cy="254858"/>
            </a:xfrm>
            <a:prstGeom prst="rect">
              <a:avLst/>
            </a:prstGeom>
            <a:noFill/>
            <a:ln>
              <a:noFill/>
            </a:ln>
          </p:spPr>
        </p:pic>
      </p:grpSp>
      <p:grpSp>
        <p:nvGrpSpPr>
          <p:cNvPr id="408" name="Shape 408"/>
          <p:cNvGrpSpPr/>
          <p:nvPr/>
        </p:nvGrpSpPr>
        <p:grpSpPr>
          <a:xfrm>
            <a:off x="2178885" y="3002871"/>
            <a:ext cx="3848873" cy="1309277"/>
            <a:chOff x="490974" y="3336150"/>
            <a:chExt cx="3323753" cy="1295052"/>
          </a:xfrm>
        </p:grpSpPr>
        <p:sp>
          <p:nvSpPr>
            <p:cNvPr id="409" name="Shape 409"/>
            <p:cNvSpPr/>
            <p:nvPr/>
          </p:nvSpPr>
          <p:spPr>
            <a:xfrm>
              <a:off x="2367446" y="3336150"/>
              <a:ext cx="1356326" cy="1295052"/>
            </a:xfrm>
            <a:prstGeom prst="rightArrow">
              <a:avLst>
                <a:gd name="adj1" fmla="val 71160"/>
                <a:gd name="adj2" fmla="val 35249"/>
              </a:avLst>
            </a:prstGeom>
            <a:solidFill>
              <a:srgbClr val="00B050"/>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350" b="1">
                <a:solidFill>
                  <a:srgbClr val="FFFFFF"/>
                </a:solidFill>
              </a:endParaRPr>
            </a:p>
          </p:txBody>
        </p:sp>
        <p:sp>
          <p:nvSpPr>
            <p:cNvPr id="410" name="Shape 410"/>
            <p:cNvSpPr/>
            <p:nvPr/>
          </p:nvSpPr>
          <p:spPr>
            <a:xfrm>
              <a:off x="1459330" y="3527001"/>
              <a:ext cx="1042228" cy="923724"/>
            </a:xfrm>
            <a:prstGeom prst="rightArrowCallout">
              <a:avLst>
                <a:gd name="adj1" fmla="val 50000"/>
                <a:gd name="adj2" fmla="val 14426"/>
                <a:gd name="adj3" fmla="val 15009"/>
                <a:gd name="adj4" fmla="val 87066"/>
              </a:avLst>
            </a:prstGeom>
            <a:solidFill>
              <a:srgbClr val="00B050"/>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350" b="1">
                <a:solidFill>
                  <a:srgbClr val="FFFFFF"/>
                </a:solidFill>
              </a:endParaRPr>
            </a:p>
          </p:txBody>
        </p:sp>
        <p:sp>
          <p:nvSpPr>
            <p:cNvPr id="411" name="Shape 411"/>
            <p:cNvSpPr/>
            <p:nvPr/>
          </p:nvSpPr>
          <p:spPr>
            <a:xfrm>
              <a:off x="582151" y="3524285"/>
              <a:ext cx="1042228" cy="923724"/>
            </a:xfrm>
            <a:prstGeom prst="rightArrowCallout">
              <a:avLst>
                <a:gd name="adj1" fmla="val 50000"/>
                <a:gd name="adj2" fmla="val 14426"/>
                <a:gd name="adj3" fmla="val 15009"/>
                <a:gd name="adj4" fmla="val 87066"/>
              </a:avLst>
            </a:prstGeom>
            <a:solidFill>
              <a:srgbClr val="00B050"/>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350" b="1">
                <a:solidFill>
                  <a:srgbClr val="FFFFFF"/>
                </a:solidFill>
              </a:endParaRPr>
            </a:p>
          </p:txBody>
        </p:sp>
        <p:sp>
          <p:nvSpPr>
            <p:cNvPr id="412" name="Shape 412"/>
            <p:cNvSpPr/>
            <p:nvPr/>
          </p:nvSpPr>
          <p:spPr>
            <a:xfrm>
              <a:off x="490974" y="3794080"/>
              <a:ext cx="1050900" cy="507000"/>
            </a:xfrm>
            <a:prstGeom prst="rect">
              <a:avLst/>
            </a:prstGeom>
            <a:noFill/>
            <a:ln>
              <a:noFill/>
            </a:ln>
          </p:spPr>
          <p:txBody>
            <a:bodyPr wrap="square" lIns="68569" tIns="34275" rIns="68569" bIns="34275" anchor="ctr" anchorCtr="0">
              <a:noAutofit/>
            </a:bodyPr>
            <a:lstStyle/>
            <a:p>
              <a:pPr algn="ctr">
                <a:buClr>
                  <a:srgbClr val="FFFFFF"/>
                </a:buClr>
                <a:buSzPct val="25000"/>
              </a:pPr>
              <a:r>
                <a:rPr lang="en-GB" sz="1350" b="1">
                  <a:solidFill>
                    <a:srgbClr val="FFFFFF"/>
                  </a:solidFill>
                </a:rPr>
                <a:t>Login function</a:t>
              </a:r>
            </a:p>
          </p:txBody>
        </p:sp>
        <p:sp>
          <p:nvSpPr>
            <p:cNvPr id="413" name="Shape 413"/>
            <p:cNvSpPr/>
            <p:nvPr/>
          </p:nvSpPr>
          <p:spPr>
            <a:xfrm>
              <a:off x="1454992" y="3824857"/>
              <a:ext cx="1050900" cy="507000"/>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a:solidFill>
                    <a:srgbClr val="FFFFFF"/>
                  </a:solidFill>
                </a:rPr>
                <a:t>Location report GUI</a:t>
              </a:r>
            </a:p>
          </p:txBody>
        </p:sp>
        <p:pic>
          <p:nvPicPr>
            <p:cNvPr id="414" name="Shape 414"/>
            <p:cNvPicPr preferRelativeResize="0"/>
            <p:nvPr/>
          </p:nvPicPr>
          <p:blipFill rotWithShape="1">
            <a:blip r:embed="rId5">
              <a:alphaModFix/>
            </a:blip>
            <a:srcRect/>
            <a:stretch/>
          </p:blipFill>
          <p:spPr>
            <a:xfrm>
              <a:off x="1797305" y="3581381"/>
              <a:ext cx="243652" cy="254858"/>
            </a:xfrm>
            <a:prstGeom prst="rect">
              <a:avLst/>
            </a:prstGeom>
            <a:noFill/>
            <a:ln>
              <a:noFill/>
            </a:ln>
          </p:spPr>
        </p:pic>
        <p:sp>
          <p:nvSpPr>
            <p:cNvPr id="415" name="Shape 415"/>
            <p:cNvSpPr/>
            <p:nvPr/>
          </p:nvSpPr>
          <p:spPr>
            <a:xfrm>
              <a:off x="2491911" y="3794083"/>
              <a:ext cx="1322816" cy="506879"/>
            </a:xfrm>
            <a:prstGeom prst="rect">
              <a:avLst/>
            </a:prstGeom>
            <a:noFill/>
            <a:ln>
              <a:noFill/>
            </a:ln>
          </p:spPr>
          <p:txBody>
            <a:bodyPr wrap="square" lIns="68569" tIns="34275" rIns="68569" bIns="34275" anchor="t" anchorCtr="0">
              <a:noAutofit/>
            </a:bodyPr>
            <a:lstStyle/>
            <a:p>
              <a:pPr>
                <a:buClr>
                  <a:srgbClr val="FFFFFF"/>
                </a:buClr>
                <a:buSzPct val="25000"/>
              </a:pPr>
              <a:r>
                <a:rPr lang="en-GB" sz="1350" b="1" dirty="0">
                  <a:solidFill>
                    <a:srgbClr val="FFFFFF"/>
                  </a:solidFill>
                </a:rPr>
                <a:t>Breakdown &amp; top k report function</a:t>
              </a:r>
            </a:p>
          </p:txBody>
        </p:sp>
        <p:pic>
          <p:nvPicPr>
            <p:cNvPr id="416" name="Shape 416"/>
            <p:cNvPicPr preferRelativeResize="0"/>
            <p:nvPr/>
          </p:nvPicPr>
          <p:blipFill rotWithShape="1">
            <a:blip r:embed="rId6">
              <a:alphaModFix/>
            </a:blip>
            <a:srcRect/>
            <a:stretch/>
          </p:blipFill>
          <p:spPr>
            <a:xfrm>
              <a:off x="847866" y="3579209"/>
              <a:ext cx="297634" cy="226055"/>
            </a:xfrm>
            <a:prstGeom prst="rect">
              <a:avLst/>
            </a:prstGeom>
            <a:noFill/>
            <a:ln>
              <a:noFill/>
            </a:ln>
          </p:spPr>
        </p:pic>
        <p:pic>
          <p:nvPicPr>
            <p:cNvPr id="417" name="Shape 417"/>
            <p:cNvPicPr preferRelativeResize="0"/>
            <p:nvPr/>
          </p:nvPicPr>
          <p:blipFill rotWithShape="1">
            <a:blip r:embed="rId6">
              <a:alphaModFix/>
            </a:blip>
            <a:srcRect/>
            <a:stretch/>
          </p:blipFill>
          <p:spPr>
            <a:xfrm>
              <a:off x="2693902" y="3591539"/>
              <a:ext cx="297634" cy="226055"/>
            </a:xfrm>
            <a:prstGeom prst="rect">
              <a:avLst/>
            </a:prstGeom>
            <a:noFill/>
            <a:ln>
              <a:noFill/>
            </a:ln>
          </p:spPr>
        </p:pic>
      </p:grpSp>
      <p:pic>
        <p:nvPicPr>
          <p:cNvPr id="418" name="Shape 418"/>
          <p:cNvPicPr preferRelativeResize="0"/>
          <p:nvPr/>
        </p:nvPicPr>
        <p:blipFill rotWithShape="1">
          <a:blip r:embed="rId7">
            <a:alphaModFix/>
          </a:blip>
          <a:srcRect/>
          <a:stretch/>
        </p:blipFill>
        <p:spPr>
          <a:xfrm rot="2302957">
            <a:off x="3664752" y="166900"/>
            <a:ext cx="3166199" cy="1572840"/>
          </a:xfrm>
          <a:prstGeom prst="rect">
            <a:avLst/>
          </a:prstGeom>
          <a:noFill/>
          <a:ln>
            <a:noFill/>
          </a:ln>
        </p:spPr>
      </p:pic>
      <p:sp>
        <p:nvSpPr>
          <p:cNvPr id="37" name="Shape 237"/>
          <p:cNvSpPr/>
          <p:nvPr/>
        </p:nvSpPr>
        <p:spPr>
          <a:xfrm>
            <a:off x="0" y="2542379"/>
            <a:ext cx="6858000" cy="130940"/>
          </a:xfrm>
          <a:prstGeom prst="rect">
            <a:avLst/>
          </a:prstGeom>
          <a:solidFill>
            <a:srgbClr val="0070C0"/>
          </a:solidFill>
          <a:ln w="9525" cap="flat" cmpd="sng">
            <a:solidFill>
              <a:srgbClr val="1155CC"/>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350"/>
          </a:p>
        </p:txBody>
      </p:sp>
      <p:grpSp>
        <p:nvGrpSpPr>
          <p:cNvPr id="34" name="Shape 261"/>
          <p:cNvGrpSpPr/>
          <p:nvPr/>
        </p:nvGrpSpPr>
        <p:grpSpPr>
          <a:xfrm>
            <a:off x="635167" y="2107027"/>
            <a:ext cx="2760650" cy="586016"/>
            <a:chOff x="1357450" y="2887026"/>
            <a:chExt cx="1462801" cy="480732"/>
          </a:xfrm>
        </p:grpSpPr>
        <p:sp>
          <p:nvSpPr>
            <p:cNvPr id="35"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36"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1</a:t>
              </a:r>
            </a:p>
          </p:txBody>
        </p:sp>
      </p:grpSp>
      <p:grpSp>
        <p:nvGrpSpPr>
          <p:cNvPr id="39" name="Shape 261"/>
          <p:cNvGrpSpPr/>
          <p:nvPr/>
        </p:nvGrpSpPr>
        <p:grpSpPr>
          <a:xfrm>
            <a:off x="3315063" y="2524107"/>
            <a:ext cx="2923813" cy="586016"/>
            <a:chOff x="1357450" y="2887026"/>
            <a:chExt cx="1462801" cy="480732"/>
          </a:xfrm>
        </p:grpSpPr>
        <p:sp>
          <p:nvSpPr>
            <p:cNvPr id="40"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41"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2</a:t>
              </a:r>
            </a:p>
          </p:txBody>
        </p:sp>
      </p:grpSp>
      <p:sp>
        <p:nvSpPr>
          <p:cNvPr id="38" name="Shape 210">
            <a:extLst>
              <a:ext uri="{FF2B5EF4-FFF2-40B4-BE49-F238E27FC236}">
                <a16:creationId xmlns="" xmlns:a16="http://schemas.microsoft.com/office/drawing/2014/main" id="{AD17EBB8-E8E1-4A80-8D61-9ED536DFE95C}"/>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1&amp;2</a:t>
            </a:r>
          </a:p>
        </p:txBody>
      </p:sp>
      <p:sp>
        <p:nvSpPr>
          <p:cNvPr id="42" name="Shape 465">
            <a:extLst>
              <a:ext uri="{FF2B5EF4-FFF2-40B4-BE49-F238E27FC236}">
                <a16:creationId xmlns="" xmlns:a16="http://schemas.microsoft.com/office/drawing/2014/main" id="{84AD1D0B-4EE4-490C-B272-2A373FC7EC89}"/>
              </a:ext>
            </a:extLst>
          </p:cNvPr>
          <p:cNvSpPr txBox="1"/>
          <p:nvPr/>
        </p:nvSpPr>
        <p:spPr>
          <a:xfrm>
            <a:off x="410008" y="2930979"/>
            <a:ext cx="6858000" cy="323325"/>
          </a:xfrm>
          <a:prstGeom prst="rect">
            <a:avLst/>
          </a:prstGeom>
          <a:noFill/>
          <a:ln>
            <a:noFill/>
          </a:ln>
        </p:spPr>
        <p:txBody>
          <a:bodyPr wrap="square" lIns="68569" tIns="68569" rIns="68569" bIns="68569" anchor="t" anchorCtr="0">
            <a:noAutofit/>
          </a:bodyPr>
          <a:lstStyle/>
          <a:p>
            <a:pPr>
              <a:buClr>
                <a:srgbClr val="000000"/>
              </a:buClr>
              <a:buSzPct val="25000"/>
            </a:pPr>
            <a:r>
              <a:rPr lang="en-GB" sz="1350" dirty="0"/>
              <a:t> 3                           4                           5                           6                           7</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grpSp>
        <p:nvGrpSpPr>
          <p:cNvPr id="432" name="Shape 432"/>
          <p:cNvGrpSpPr/>
          <p:nvPr/>
        </p:nvGrpSpPr>
        <p:grpSpPr>
          <a:xfrm>
            <a:off x="227932" y="409085"/>
            <a:ext cx="4802420" cy="1805056"/>
            <a:chOff x="2828654" y="799602"/>
            <a:chExt cx="4478968" cy="1295052"/>
          </a:xfrm>
        </p:grpSpPr>
        <p:sp>
          <p:nvSpPr>
            <p:cNvPr id="433" name="Shape 433"/>
            <p:cNvSpPr/>
            <p:nvPr/>
          </p:nvSpPr>
          <p:spPr>
            <a:xfrm>
              <a:off x="5854352" y="799602"/>
              <a:ext cx="1453270" cy="1295052"/>
            </a:xfrm>
            <a:prstGeom prst="rightArrow">
              <a:avLst>
                <a:gd name="adj1" fmla="val 71160"/>
                <a:gd name="adj2" fmla="val 35249"/>
              </a:avLst>
            </a:prstGeom>
            <a:solidFill>
              <a:srgbClr val="0070C0"/>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350" b="1">
                <a:solidFill>
                  <a:srgbClr val="FFFFFF"/>
                </a:solidFill>
              </a:endParaRPr>
            </a:p>
          </p:txBody>
        </p:sp>
        <p:sp>
          <p:nvSpPr>
            <p:cNvPr id="434" name="Shape 434"/>
            <p:cNvSpPr/>
            <p:nvPr/>
          </p:nvSpPr>
          <p:spPr>
            <a:xfrm>
              <a:off x="4660567" y="987972"/>
              <a:ext cx="1471120" cy="923724"/>
            </a:xfrm>
            <a:prstGeom prst="rightArrowCallout">
              <a:avLst>
                <a:gd name="adj1" fmla="val 50000"/>
                <a:gd name="adj2" fmla="val 14426"/>
                <a:gd name="adj3" fmla="val 15009"/>
                <a:gd name="adj4" fmla="val 87066"/>
              </a:avLst>
            </a:prstGeom>
            <a:solidFill>
              <a:schemeClr val="accent5"/>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350" b="1">
                <a:solidFill>
                  <a:srgbClr val="FFFFFF"/>
                </a:solidFill>
              </a:endParaRPr>
            </a:p>
          </p:txBody>
        </p:sp>
        <p:sp>
          <p:nvSpPr>
            <p:cNvPr id="435" name="Shape 435"/>
            <p:cNvSpPr/>
            <p:nvPr/>
          </p:nvSpPr>
          <p:spPr>
            <a:xfrm>
              <a:off x="3781838" y="989046"/>
              <a:ext cx="1042228" cy="923724"/>
            </a:xfrm>
            <a:prstGeom prst="rightArrowCallout">
              <a:avLst>
                <a:gd name="adj1" fmla="val 50000"/>
                <a:gd name="adj2" fmla="val 14426"/>
                <a:gd name="adj3" fmla="val 15009"/>
                <a:gd name="adj4" fmla="val 87066"/>
              </a:avLst>
            </a:prstGeom>
            <a:solidFill>
              <a:schemeClr val="accent5"/>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350" b="1">
                <a:solidFill>
                  <a:srgbClr val="FFFFFF"/>
                </a:solidFill>
              </a:endParaRPr>
            </a:p>
          </p:txBody>
        </p:sp>
        <p:sp>
          <p:nvSpPr>
            <p:cNvPr id="436" name="Shape 436"/>
            <p:cNvSpPr/>
            <p:nvPr/>
          </p:nvSpPr>
          <p:spPr>
            <a:xfrm>
              <a:off x="2904659" y="986330"/>
              <a:ext cx="1042228" cy="923724"/>
            </a:xfrm>
            <a:prstGeom prst="rightArrowCallout">
              <a:avLst>
                <a:gd name="adj1" fmla="val 50000"/>
                <a:gd name="adj2" fmla="val 14426"/>
                <a:gd name="adj3" fmla="val 15009"/>
                <a:gd name="adj4" fmla="val 87066"/>
              </a:avLst>
            </a:prstGeom>
            <a:solidFill>
              <a:schemeClr val="accent4"/>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350" b="1">
                <a:solidFill>
                  <a:srgbClr val="FFFFFF"/>
                </a:solidFill>
              </a:endParaRPr>
            </a:p>
          </p:txBody>
        </p:sp>
        <p:pic>
          <p:nvPicPr>
            <p:cNvPr id="437" name="Shape 437"/>
            <p:cNvPicPr preferRelativeResize="0"/>
            <p:nvPr/>
          </p:nvPicPr>
          <p:blipFill rotWithShape="1">
            <a:blip r:embed="rId3">
              <a:alphaModFix/>
            </a:blip>
            <a:srcRect/>
            <a:stretch/>
          </p:blipFill>
          <p:spPr>
            <a:xfrm>
              <a:off x="3024718" y="1066960"/>
              <a:ext cx="243652" cy="254858"/>
            </a:xfrm>
            <a:prstGeom prst="rect">
              <a:avLst/>
            </a:prstGeom>
            <a:noFill/>
            <a:ln>
              <a:noFill/>
            </a:ln>
          </p:spPr>
        </p:pic>
        <p:sp>
          <p:nvSpPr>
            <p:cNvPr id="438" name="Shape 438"/>
            <p:cNvSpPr/>
            <p:nvPr/>
          </p:nvSpPr>
          <p:spPr>
            <a:xfrm>
              <a:off x="2828654" y="1415577"/>
              <a:ext cx="1050930" cy="359759"/>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err="1">
                  <a:solidFill>
                    <a:srgbClr val="FFFFFF"/>
                  </a:solidFill>
                </a:rPr>
                <a:t>Heatmap</a:t>
              </a:r>
              <a:r>
                <a:rPr lang="en-GB" sz="1350" b="1" dirty="0">
                  <a:solidFill>
                    <a:srgbClr val="FFFFFF"/>
                  </a:solidFill>
                </a:rPr>
                <a:t> GUI &amp; function</a:t>
              </a:r>
            </a:p>
          </p:txBody>
        </p:sp>
        <p:sp>
          <p:nvSpPr>
            <p:cNvPr id="439" name="Shape 439"/>
            <p:cNvSpPr/>
            <p:nvPr/>
          </p:nvSpPr>
          <p:spPr>
            <a:xfrm>
              <a:off x="3683596" y="1409107"/>
              <a:ext cx="1162597" cy="503663"/>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a:solidFill>
                    <a:srgbClr val="FFFFFF"/>
                  </a:solidFill>
                </a:rPr>
                <a:t>Bootstrap GUI &amp; function</a:t>
              </a:r>
            </a:p>
          </p:txBody>
        </p:sp>
        <p:pic>
          <p:nvPicPr>
            <p:cNvPr id="440" name="Shape 440"/>
            <p:cNvPicPr preferRelativeResize="0"/>
            <p:nvPr/>
          </p:nvPicPr>
          <p:blipFill rotWithShape="1">
            <a:blip r:embed="rId3">
              <a:alphaModFix/>
            </a:blip>
            <a:srcRect/>
            <a:stretch/>
          </p:blipFill>
          <p:spPr>
            <a:xfrm>
              <a:off x="3980569" y="1056882"/>
              <a:ext cx="243652" cy="254858"/>
            </a:xfrm>
            <a:prstGeom prst="rect">
              <a:avLst/>
            </a:prstGeom>
            <a:noFill/>
            <a:ln>
              <a:noFill/>
            </a:ln>
          </p:spPr>
        </p:pic>
        <p:sp>
          <p:nvSpPr>
            <p:cNvPr id="441" name="Shape 441"/>
            <p:cNvSpPr/>
            <p:nvPr/>
          </p:nvSpPr>
          <p:spPr>
            <a:xfrm>
              <a:off x="4685767" y="1400231"/>
              <a:ext cx="1334642" cy="578630"/>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a:solidFill>
                    <a:srgbClr val="FFFFFF"/>
                  </a:solidFill>
                </a:rPr>
                <a:t>Top companion &amp; top next k report function</a:t>
              </a:r>
            </a:p>
          </p:txBody>
        </p:sp>
        <p:pic>
          <p:nvPicPr>
            <p:cNvPr id="442" name="Shape 442"/>
            <p:cNvPicPr preferRelativeResize="0"/>
            <p:nvPr/>
          </p:nvPicPr>
          <p:blipFill rotWithShape="1">
            <a:blip r:embed="rId4">
              <a:alphaModFix/>
            </a:blip>
            <a:srcRect/>
            <a:stretch/>
          </p:blipFill>
          <p:spPr>
            <a:xfrm>
              <a:off x="3385962" y="1076195"/>
              <a:ext cx="297634" cy="226055"/>
            </a:xfrm>
            <a:prstGeom prst="rect">
              <a:avLst/>
            </a:prstGeom>
            <a:noFill/>
            <a:ln>
              <a:noFill/>
            </a:ln>
          </p:spPr>
        </p:pic>
        <p:pic>
          <p:nvPicPr>
            <p:cNvPr id="443" name="Shape 443"/>
            <p:cNvPicPr preferRelativeResize="0"/>
            <p:nvPr/>
          </p:nvPicPr>
          <p:blipFill rotWithShape="1">
            <a:blip r:embed="rId4">
              <a:alphaModFix/>
            </a:blip>
            <a:srcRect/>
            <a:stretch/>
          </p:blipFill>
          <p:spPr>
            <a:xfrm>
              <a:off x="4287100" y="1062680"/>
              <a:ext cx="297634" cy="226055"/>
            </a:xfrm>
            <a:prstGeom prst="rect">
              <a:avLst/>
            </a:prstGeom>
            <a:noFill/>
            <a:ln>
              <a:noFill/>
            </a:ln>
          </p:spPr>
        </p:pic>
        <p:pic>
          <p:nvPicPr>
            <p:cNvPr id="444" name="Shape 444"/>
            <p:cNvPicPr preferRelativeResize="0"/>
            <p:nvPr/>
          </p:nvPicPr>
          <p:blipFill rotWithShape="1">
            <a:blip r:embed="rId4">
              <a:alphaModFix/>
            </a:blip>
            <a:srcRect/>
            <a:stretch/>
          </p:blipFill>
          <p:spPr>
            <a:xfrm>
              <a:off x="5192429" y="1088454"/>
              <a:ext cx="297634" cy="226055"/>
            </a:xfrm>
            <a:prstGeom prst="rect">
              <a:avLst/>
            </a:prstGeom>
            <a:noFill/>
            <a:ln>
              <a:noFill/>
            </a:ln>
          </p:spPr>
        </p:pic>
        <p:pic>
          <p:nvPicPr>
            <p:cNvPr id="445" name="Shape 445"/>
            <p:cNvPicPr preferRelativeResize="0"/>
            <p:nvPr/>
          </p:nvPicPr>
          <p:blipFill rotWithShape="1">
            <a:blip r:embed="rId3">
              <a:alphaModFix/>
            </a:blip>
            <a:srcRect/>
            <a:stretch/>
          </p:blipFill>
          <p:spPr>
            <a:xfrm>
              <a:off x="6456689" y="1052066"/>
              <a:ext cx="243652" cy="254858"/>
            </a:xfrm>
            <a:prstGeom prst="rect">
              <a:avLst/>
            </a:prstGeom>
            <a:noFill/>
            <a:ln>
              <a:noFill/>
            </a:ln>
          </p:spPr>
        </p:pic>
        <p:sp>
          <p:nvSpPr>
            <p:cNvPr id="446" name="Shape 446"/>
            <p:cNvSpPr/>
            <p:nvPr/>
          </p:nvSpPr>
          <p:spPr>
            <a:xfrm>
              <a:off x="5895464" y="1288734"/>
              <a:ext cx="1370329" cy="359759"/>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a:solidFill>
                    <a:srgbClr val="FFFFFF"/>
                  </a:solidFill>
                </a:rPr>
                <a:t>Automatic group identification GUI</a:t>
              </a:r>
            </a:p>
          </p:txBody>
        </p:sp>
      </p:grpSp>
      <p:pic>
        <p:nvPicPr>
          <p:cNvPr id="447" name="Shape 447"/>
          <p:cNvPicPr preferRelativeResize="0"/>
          <p:nvPr/>
        </p:nvPicPr>
        <p:blipFill rotWithShape="1">
          <a:blip r:embed="rId5">
            <a:alphaModFix/>
          </a:blip>
          <a:srcRect/>
          <a:stretch/>
        </p:blipFill>
        <p:spPr>
          <a:xfrm>
            <a:off x="4833791" y="1433659"/>
            <a:ext cx="755999" cy="755999"/>
          </a:xfrm>
          <a:prstGeom prst="ellipse">
            <a:avLst/>
          </a:prstGeom>
          <a:noFill/>
          <a:ln>
            <a:noFill/>
          </a:ln>
        </p:spPr>
      </p:pic>
      <p:grpSp>
        <p:nvGrpSpPr>
          <p:cNvPr id="448" name="Shape 448"/>
          <p:cNvGrpSpPr/>
          <p:nvPr/>
        </p:nvGrpSpPr>
        <p:grpSpPr>
          <a:xfrm>
            <a:off x="2174974" y="2984774"/>
            <a:ext cx="4000718" cy="1333455"/>
            <a:chOff x="3699806" y="3361374"/>
            <a:chExt cx="3296464" cy="1295052"/>
          </a:xfrm>
        </p:grpSpPr>
        <p:sp>
          <p:nvSpPr>
            <p:cNvPr id="449" name="Shape 449"/>
            <p:cNvSpPr/>
            <p:nvPr/>
          </p:nvSpPr>
          <p:spPr>
            <a:xfrm>
              <a:off x="5865297" y="3361374"/>
              <a:ext cx="1117130" cy="1295052"/>
            </a:xfrm>
            <a:prstGeom prst="rightArrow">
              <a:avLst>
                <a:gd name="adj1" fmla="val 71160"/>
                <a:gd name="adj2" fmla="val 35249"/>
              </a:avLst>
            </a:prstGeom>
            <a:solidFill>
              <a:srgbClr val="0070C0"/>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350" b="1">
                <a:solidFill>
                  <a:srgbClr val="FFFFFF"/>
                </a:solidFill>
              </a:endParaRPr>
            </a:p>
          </p:txBody>
        </p:sp>
        <p:sp>
          <p:nvSpPr>
            <p:cNvPr id="450" name="Shape 450"/>
            <p:cNvSpPr/>
            <p:nvPr/>
          </p:nvSpPr>
          <p:spPr>
            <a:xfrm>
              <a:off x="4637199" y="3551762"/>
              <a:ext cx="1415347" cy="923724"/>
            </a:xfrm>
            <a:prstGeom prst="rightArrowCallout">
              <a:avLst>
                <a:gd name="adj1" fmla="val 50000"/>
                <a:gd name="adj2" fmla="val 14426"/>
                <a:gd name="adj3" fmla="val 15009"/>
                <a:gd name="adj4" fmla="val 87066"/>
              </a:avLst>
            </a:prstGeom>
            <a:solidFill>
              <a:schemeClr val="accent5"/>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350" b="1">
                <a:solidFill>
                  <a:srgbClr val="FFFFFF"/>
                </a:solidFill>
              </a:endParaRPr>
            </a:p>
          </p:txBody>
        </p:sp>
        <p:sp>
          <p:nvSpPr>
            <p:cNvPr id="451" name="Shape 451"/>
            <p:cNvSpPr/>
            <p:nvPr/>
          </p:nvSpPr>
          <p:spPr>
            <a:xfrm>
              <a:off x="3760021" y="3549046"/>
              <a:ext cx="1042228" cy="923724"/>
            </a:xfrm>
            <a:prstGeom prst="rightArrowCallout">
              <a:avLst>
                <a:gd name="adj1" fmla="val 50000"/>
                <a:gd name="adj2" fmla="val 14426"/>
                <a:gd name="adj3" fmla="val 15009"/>
                <a:gd name="adj4" fmla="val 87066"/>
              </a:avLst>
            </a:prstGeom>
            <a:solidFill>
              <a:schemeClr val="accent4"/>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350" b="1">
                <a:solidFill>
                  <a:srgbClr val="FFFFFF"/>
                </a:solidFill>
              </a:endParaRPr>
            </a:p>
          </p:txBody>
        </p:sp>
        <p:pic>
          <p:nvPicPr>
            <p:cNvPr id="452" name="Shape 452"/>
            <p:cNvPicPr preferRelativeResize="0"/>
            <p:nvPr/>
          </p:nvPicPr>
          <p:blipFill rotWithShape="1">
            <a:blip r:embed="rId3">
              <a:alphaModFix/>
            </a:blip>
            <a:srcRect/>
            <a:stretch/>
          </p:blipFill>
          <p:spPr>
            <a:xfrm>
              <a:off x="4105590" y="3627142"/>
              <a:ext cx="243652" cy="254858"/>
            </a:xfrm>
            <a:prstGeom prst="rect">
              <a:avLst/>
            </a:prstGeom>
            <a:noFill/>
            <a:ln>
              <a:noFill/>
            </a:ln>
          </p:spPr>
        </p:pic>
        <p:sp>
          <p:nvSpPr>
            <p:cNvPr id="453" name="Shape 453"/>
            <p:cNvSpPr/>
            <p:nvPr/>
          </p:nvSpPr>
          <p:spPr>
            <a:xfrm>
              <a:off x="3699806" y="3889357"/>
              <a:ext cx="1050930" cy="455460"/>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a:solidFill>
                    <a:srgbClr val="FFFFFF"/>
                  </a:solidFill>
                </a:rPr>
                <a:t>JSON &amp; web service</a:t>
              </a:r>
            </a:p>
          </p:txBody>
        </p:sp>
        <p:sp>
          <p:nvSpPr>
            <p:cNvPr id="454" name="Shape 454"/>
            <p:cNvSpPr/>
            <p:nvPr/>
          </p:nvSpPr>
          <p:spPr>
            <a:xfrm>
              <a:off x="4638600" y="3918147"/>
              <a:ext cx="1050930" cy="273276"/>
            </a:xfrm>
            <a:prstGeom prst="rect">
              <a:avLst/>
            </a:prstGeom>
            <a:noFill/>
            <a:ln>
              <a:noFill/>
            </a:ln>
          </p:spPr>
          <p:txBody>
            <a:bodyPr wrap="square" lIns="68569" tIns="34275" rIns="68569" bIns="34275" anchor="t" anchorCtr="0">
              <a:noAutofit/>
            </a:bodyPr>
            <a:lstStyle/>
            <a:p>
              <a:pPr algn="ctr">
                <a:buClr>
                  <a:srgbClr val="000000"/>
                </a:buClr>
              </a:pPr>
              <a:endParaRPr sz="1350" b="1">
                <a:solidFill>
                  <a:srgbClr val="FFFFFF"/>
                </a:solidFill>
              </a:endParaRPr>
            </a:p>
          </p:txBody>
        </p:sp>
        <p:pic>
          <p:nvPicPr>
            <p:cNvPr id="455" name="Shape 455"/>
            <p:cNvPicPr preferRelativeResize="0"/>
            <p:nvPr/>
          </p:nvPicPr>
          <p:blipFill rotWithShape="1">
            <a:blip r:embed="rId3">
              <a:alphaModFix/>
            </a:blip>
            <a:srcRect/>
            <a:stretch/>
          </p:blipFill>
          <p:spPr>
            <a:xfrm>
              <a:off x="5234494" y="3614291"/>
              <a:ext cx="243652" cy="254858"/>
            </a:xfrm>
            <a:prstGeom prst="rect">
              <a:avLst/>
            </a:prstGeom>
            <a:noFill/>
            <a:ln>
              <a:noFill/>
            </a:ln>
          </p:spPr>
        </p:pic>
        <p:sp>
          <p:nvSpPr>
            <p:cNvPr id="456" name="Shape 456"/>
            <p:cNvSpPr/>
            <p:nvPr/>
          </p:nvSpPr>
          <p:spPr>
            <a:xfrm>
              <a:off x="5945340" y="3957862"/>
              <a:ext cx="1050930" cy="455460"/>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a:solidFill>
                    <a:srgbClr val="FFFFFF"/>
                  </a:solidFill>
                </a:rPr>
                <a:t>Improve GUI &amp; Function</a:t>
              </a:r>
            </a:p>
          </p:txBody>
        </p:sp>
        <p:pic>
          <p:nvPicPr>
            <p:cNvPr id="457" name="Shape 457"/>
            <p:cNvPicPr preferRelativeResize="0"/>
            <p:nvPr/>
          </p:nvPicPr>
          <p:blipFill rotWithShape="1">
            <a:blip r:embed="rId3">
              <a:alphaModFix/>
            </a:blip>
            <a:srcRect/>
            <a:stretch/>
          </p:blipFill>
          <p:spPr>
            <a:xfrm>
              <a:off x="6329794" y="3659862"/>
              <a:ext cx="243652" cy="254858"/>
            </a:xfrm>
            <a:prstGeom prst="rect">
              <a:avLst/>
            </a:prstGeom>
            <a:noFill/>
            <a:ln>
              <a:noFill/>
            </a:ln>
          </p:spPr>
        </p:pic>
        <p:sp>
          <p:nvSpPr>
            <p:cNvPr id="458" name="Shape 458"/>
            <p:cNvSpPr/>
            <p:nvPr/>
          </p:nvSpPr>
          <p:spPr>
            <a:xfrm>
              <a:off x="4656855" y="3849334"/>
              <a:ext cx="1405558" cy="637644"/>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350" b="1" dirty="0">
                  <a:solidFill>
                    <a:srgbClr val="FFFFFF"/>
                  </a:solidFill>
                </a:rPr>
                <a:t>Automatic group identification function</a:t>
              </a:r>
            </a:p>
          </p:txBody>
        </p:sp>
      </p:grpSp>
      <p:pic>
        <p:nvPicPr>
          <p:cNvPr id="459" name="Shape 459"/>
          <p:cNvPicPr preferRelativeResize="0"/>
          <p:nvPr/>
        </p:nvPicPr>
        <p:blipFill rotWithShape="1">
          <a:blip r:embed="rId6">
            <a:alphaModFix/>
          </a:blip>
          <a:srcRect/>
          <a:stretch/>
        </p:blipFill>
        <p:spPr>
          <a:xfrm>
            <a:off x="6050236" y="3765756"/>
            <a:ext cx="755999" cy="755999"/>
          </a:xfrm>
          <a:prstGeom prst="ellipse">
            <a:avLst/>
          </a:prstGeom>
          <a:noFill/>
          <a:ln>
            <a:noFill/>
          </a:ln>
        </p:spPr>
      </p:pic>
      <p:sp>
        <p:nvSpPr>
          <p:cNvPr id="40" name="Shape 237"/>
          <p:cNvSpPr/>
          <p:nvPr/>
        </p:nvSpPr>
        <p:spPr>
          <a:xfrm>
            <a:off x="0" y="2542379"/>
            <a:ext cx="6858000" cy="130940"/>
          </a:xfrm>
          <a:prstGeom prst="rect">
            <a:avLst/>
          </a:prstGeom>
          <a:solidFill>
            <a:srgbClr val="0070C0"/>
          </a:solidFill>
          <a:ln w="9525" cap="flat" cmpd="sng">
            <a:solidFill>
              <a:srgbClr val="1155CC"/>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350"/>
          </a:p>
        </p:txBody>
      </p:sp>
      <p:grpSp>
        <p:nvGrpSpPr>
          <p:cNvPr id="41" name="Shape 261"/>
          <p:cNvGrpSpPr/>
          <p:nvPr/>
        </p:nvGrpSpPr>
        <p:grpSpPr>
          <a:xfrm>
            <a:off x="635167" y="2107027"/>
            <a:ext cx="2760650" cy="586016"/>
            <a:chOff x="1357450" y="2887026"/>
            <a:chExt cx="1462801" cy="480732"/>
          </a:xfrm>
        </p:grpSpPr>
        <p:sp>
          <p:nvSpPr>
            <p:cNvPr id="42"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43"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3</a:t>
              </a:r>
            </a:p>
          </p:txBody>
        </p:sp>
      </p:grpSp>
      <p:grpSp>
        <p:nvGrpSpPr>
          <p:cNvPr id="44" name="Shape 261"/>
          <p:cNvGrpSpPr/>
          <p:nvPr/>
        </p:nvGrpSpPr>
        <p:grpSpPr>
          <a:xfrm>
            <a:off x="3330378" y="2533405"/>
            <a:ext cx="2938463" cy="586016"/>
            <a:chOff x="1357450" y="2887026"/>
            <a:chExt cx="1462801" cy="480732"/>
          </a:xfrm>
        </p:grpSpPr>
        <p:sp>
          <p:nvSpPr>
            <p:cNvPr id="45"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46"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4</a:t>
              </a:r>
            </a:p>
          </p:txBody>
        </p:sp>
      </p:grpSp>
      <p:pic>
        <p:nvPicPr>
          <p:cNvPr id="460" name="Shape 460"/>
          <p:cNvPicPr preferRelativeResize="0"/>
          <p:nvPr/>
        </p:nvPicPr>
        <p:blipFill rotWithShape="1">
          <a:blip r:embed="rId7">
            <a:alphaModFix/>
          </a:blip>
          <a:srcRect/>
          <a:stretch/>
        </p:blipFill>
        <p:spPr>
          <a:xfrm>
            <a:off x="-92653" y="1878091"/>
            <a:ext cx="2105776" cy="2105776"/>
          </a:xfrm>
          <a:prstGeom prst="rect">
            <a:avLst/>
          </a:prstGeom>
          <a:noFill/>
          <a:ln>
            <a:noFill/>
          </a:ln>
        </p:spPr>
      </p:pic>
      <p:sp>
        <p:nvSpPr>
          <p:cNvPr id="47" name="Shape 210">
            <a:extLst>
              <a:ext uri="{FF2B5EF4-FFF2-40B4-BE49-F238E27FC236}">
                <a16:creationId xmlns="" xmlns:a16="http://schemas.microsoft.com/office/drawing/2014/main" id="{416C33ED-C148-43A6-8970-32C6EC675B04}"/>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3&amp;4</a:t>
            </a:r>
          </a:p>
        </p:txBody>
      </p:sp>
      <p:sp>
        <p:nvSpPr>
          <p:cNvPr id="49" name="Shape 465">
            <a:extLst>
              <a:ext uri="{FF2B5EF4-FFF2-40B4-BE49-F238E27FC236}">
                <a16:creationId xmlns="" xmlns:a16="http://schemas.microsoft.com/office/drawing/2014/main" id="{A116215E-51CC-4EA9-94D7-F7265C2E784E}"/>
              </a:ext>
            </a:extLst>
          </p:cNvPr>
          <p:cNvSpPr txBox="1"/>
          <p:nvPr/>
        </p:nvSpPr>
        <p:spPr>
          <a:xfrm>
            <a:off x="410008" y="2930979"/>
            <a:ext cx="6858000" cy="323325"/>
          </a:xfrm>
          <a:prstGeom prst="rect">
            <a:avLst/>
          </a:prstGeom>
          <a:noFill/>
          <a:ln>
            <a:noFill/>
          </a:ln>
        </p:spPr>
        <p:txBody>
          <a:bodyPr wrap="square" lIns="68569" tIns="68569" rIns="68569" bIns="68569" anchor="t" anchorCtr="0">
            <a:noAutofit/>
          </a:bodyPr>
          <a:lstStyle/>
          <a:p>
            <a:pPr>
              <a:buClr>
                <a:srgbClr val="000000"/>
              </a:buClr>
              <a:buSzPct val="25000"/>
            </a:pPr>
            <a:r>
              <a:rPr lang="en-GB" sz="1350" dirty="0"/>
              <a:t> 7                           8                           9                          10                          11</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Shape 465"/>
          <p:cNvSpPr txBox="1"/>
          <p:nvPr/>
        </p:nvSpPr>
        <p:spPr>
          <a:xfrm>
            <a:off x="410008" y="2930979"/>
            <a:ext cx="6858000" cy="323325"/>
          </a:xfrm>
          <a:prstGeom prst="rect">
            <a:avLst/>
          </a:prstGeom>
          <a:noFill/>
          <a:ln>
            <a:noFill/>
          </a:ln>
        </p:spPr>
        <p:txBody>
          <a:bodyPr wrap="square" lIns="68569" tIns="68569" rIns="68569" bIns="68569" anchor="t" anchorCtr="0">
            <a:noAutofit/>
          </a:bodyPr>
          <a:lstStyle/>
          <a:p>
            <a:pPr>
              <a:buClr>
                <a:srgbClr val="000000"/>
              </a:buClr>
              <a:buSzPct val="25000"/>
            </a:pPr>
            <a:r>
              <a:rPr lang="en-GB" sz="1350" dirty="0"/>
              <a:t>11                          12                          13                          14                          15</a:t>
            </a:r>
          </a:p>
        </p:txBody>
      </p:sp>
      <p:pic>
        <p:nvPicPr>
          <p:cNvPr id="477" name="Shape 477"/>
          <p:cNvPicPr preferRelativeResize="0"/>
          <p:nvPr/>
        </p:nvPicPr>
        <p:blipFill rotWithShape="1">
          <a:blip r:embed="rId3">
            <a:alphaModFix/>
          </a:blip>
          <a:srcRect/>
          <a:stretch/>
        </p:blipFill>
        <p:spPr>
          <a:xfrm>
            <a:off x="4138328" y="1156364"/>
            <a:ext cx="758845" cy="758845"/>
          </a:xfrm>
          <a:prstGeom prst="ellipse">
            <a:avLst/>
          </a:prstGeom>
          <a:noFill/>
          <a:ln>
            <a:noFill/>
          </a:ln>
        </p:spPr>
      </p:pic>
      <p:pic>
        <p:nvPicPr>
          <p:cNvPr id="479" name="Shape 479"/>
          <p:cNvPicPr preferRelativeResize="0"/>
          <p:nvPr/>
        </p:nvPicPr>
        <p:blipFill rotWithShape="1">
          <a:blip r:embed="rId4">
            <a:alphaModFix/>
          </a:blip>
          <a:srcRect/>
          <a:stretch/>
        </p:blipFill>
        <p:spPr>
          <a:xfrm>
            <a:off x="5690431" y="3364508"/>
            <a:ext cx="755999" cy="755999"/>
          </a:xfrm>
          <a:prstGeom prst="ellipse">
            <a:avLst/>
          </a:prstGeom>
          <a:noFill/>
          <a:ln>
            <a:noFill/>
          </a:ln>
        </p:spPr>
      </p:pic>
      <p:grpSp>
        <p:nvGrpSpPr>
          <p:cNvPr id="17" name="Group 16"/>
          <p:cNvGrpSpPr/>
          <p:nvPr/>
        </p:nvGrpSpPr>
        <p:grpSpPr>
          <a:xfrm>
            <a:off x="1792511" y="826188"/>
            <a:ext cx="2178298" cy="1423650"/>
            <a:chOff x="6965796" y="1038046"/>
            <a:chExt cx="1520667" cy="1039059"/>
          </a:xfrm>
        </p:grpSpPr>
        <p:sp>
          <p:nvSpPr>
            <p:cNvPr id="18" name="Shape 303"/>
            <p:cNvSpPr/>
            <p:nvPr/>
          </p:nvSpPr>
          <p:spPr>
            <a:xfrm>
              <a:off x="7006765" y="1038046"/>
              <a:ext cx="1479698" cy="1039059"/>
            </a:xfrm>
            <a:prstGeom prst="rightArrow">
              <a:avLst>
                <a:gd name="adj1" fmla="val 71160"/>
                <a:gd name="adj2" fmla="val 35249"/>
              </a:avLst>
            </a:prstGeom>
            <a:solidFill>
              <a:srgbClr val="0070C0"/>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350" b="1">
                <a:solidFill>
                  <a:srgbClr val="FFFFFF"/>
                </a:solidFill>
              </a:endParaRPr>
            </a:p>
          </p:txBody>
        </p:sp>
        <p:sp>
          <p:nvSpPr>
            <p:cNvPr id="19" name="Shape 304"/>
            <p:cNvSpPr/>
            <p:nvPr/>
          </p:nvSpPr>
          <p:spPr>
            <a:xfrm>
              <a:off x="6965796" y="1511832"/>
              <a:ext cx="1501642" cy="461665"/>
            </a:xfrm>
            <a:prstGeom prst="rect">
              <a:avLst/>
            </a:prstGeom>
            <a:noFill/>
            <a:ln>
              <a:noFill/>
            </a:ln>
          </p:spPr>
          <p:txBody>
            <a:bodyPr wrap="square" lIns="68569" tIns="34275" rIns="68569" bIns="34275" anchor="t" anchorCtr="0">
              <a:noAutofit/>
            </a:bodyPr>
            <a:lstStyle/>
            <a:p>
              <a:pPr algn="ctr">
                <a:buClr>
                  <a:srgbClr val="FFFFFF"/>
                </a:buClr>
                <a:buSzPct val="25000"/>
              </a:pPr>
              <a:r>
                <a:rPr lang="en-GB" b="1" dirty="0">
                  <a:solidFill>
                    <a:srgbClr val="FFFFFF"/>
                  </a:solidFill>
                </a:rPr>
                <a:t>Improve UI &amp; debug functions</a:t>
              </a:r>
            </a:p>
          </p:txBody>
        </p:sp>
        <p:pic>
          <p:nvPicPr>
            <p:cNvPr id="20" name="Shape 282"/>
            <p:cNvPicPr preferRelativeResize="0"/>
            <p:nvPr/>
          </p:nvPicPr>
          <p:blipFill rotWithShape="1">
            <a:blip r:embed="rId5">
              <a:alphaModFix/>
            </a:blip>
            <a:srcRect/>
            <a:stretch/>
          </p:blipFill>
          <p:spPr>
            <a:xfrm>
              <a:off x="7615556" y="1250077"/>
              <a:ext cx="262116" cy="257963"/>
            </a:xfrm>
            <a:prstGeom prst="rect">
              <a:avLst/>
            </a:prstGeom>
            <a:noFill/>
            <a:ln>
              <a:noFill/>
            </a:ln>
          </p:spPr>
        </p:pic>
      </p:grpSp>
      <p:sp>
        <p:nvSpPr>
          <p:cNvPr id="21" name="Shape 237"/>
          <p:cNvSpPr/>
          <p:nvPr/>
        </p:nvSpPr>
        <p:spPr>
          <a:xfrm>
            <a:off x="0" y="2542379"/>
            <a:ext cx="6858000" cy="130940"/>
          </a:xfrm>
          <a:prstGeom prst="rect">
            <a:avLst/>
          </a:prstGeom>
          <a:solidFill>
            <a:srgbClr val="0070C0"/>
          </a:solidFill>
          <a:ln w="9525" cap="flat" cmpd="sng">
            <a:solidFill>
              <a:srgbClr val="1155CC"/>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350"/>
          </a:p>
        </p:txBody>
      </p:sp>
      <p:grpSp>
        <p:nvGrpSpPr>
          <p:cNvPr id="22" name="Shape 261"/>
          <p:cNvGrpSpPr/>
          <p:nvPr/>
        </p:nvGrpSpPr>
        <p:grpSpPr>
          <a:xfrm>
            <a:off x="635167" y="2107027"/>
            <a:ext cx="2760650" cy="586016"/>
            <a:chOff x="1357450" y="2887026"/>
            <a:chExt cx="1462801" cy="480732"/>
          </a:xfrm>
        </p:grpSpPr>
        <p:sp>
          <p:nvSpPr>
            <p:cNvPr id="23"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24"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5</a:t>
              </a:r>
            </a:p>
          </p:txBody>
        </p:sp>
      </p:grpSp>
      <p:grpSp>
        <p:nvGrpSpPr>
          <p:cNvPr id="25" name="Shape 261"/>
          <p:cNvGrpSpPr/>
          <p:nvPr/>
        </p:nvGrpSpPr>
        <p:grpSpPr>
          <a:xfrm>
            <a:off x="3444151" y="2531988"/>
            <a:ext cx="2760650" cy="586016"/>
            <a:chOff x="1357450" y="2887026"/>
            <a:chExt cx="1462801" cy="480732"/>
          </a:xfrm>
        </p:grpSpPr>
        <p:sp>
          <p:nvSpPr>
            <p:cNvPr id="26"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27"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6</a:t>
              </a:r>
            </a:p>
          </p:txBody>
        </p:sp>
      </p:grpSp>
      <p:grpSp>
        <p:nvGrpSpPr>
          <p:cNvPr id="28" name="Group 27"/>
          <p:cNvGrpSpPr/>
          <p:nvPr/>
        </p:nvGrpSpPr>
        <p:grpSpPr>
          <a:xfrm>
            <a:off x="3438655" y="3061872"/>
            <a:ext cx="2110369" cy="1361272"/>
            <a:chOff x="7384685" y="3372364"/>
            <a:chExt cx="1730861" cy="967364"/>
          </a:xfrm>
        </p:grpSpPr>
        <p:sp>
          <p:nvSpPr>
            <p:cNvPr id="29" name="Shape 305"/>
            <p:cNvSpPr/>
            <p:nvPr/>
          </p:nvSpPr>
          <p:spPr>
            <a:xfrm>
              <a:off x="7384685" y="3372364"/>
              <a:ext cx="1730861" cy="967364"/>
            </a:xfrm>
            <a:prstGeom prst="rightArrow">
              <a:avLst>
                <a:gd name="adj1" fmla="val 71160"/>
                <a:gd name="adj2" fmla="val 35249"/>
              </a:avLst>
            </a:prstGeom>
            <a:solidFill>
              <a:srgbClr val="0070C0"/>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FFFFFF"/>
                </a:buClr>
                <a:buSzPct val="25000"/>
              </a:pPr>
              <a:endParaRPr lang="en-GB" sz="1200" b="1" dirty="0">
                <a:solidFill>
                  <a:srgbClr val="FFFFFF"/>
                </a:solidFill>
              </a:endParaRPr>
            </a:p>
          </p:txBody>
        </p:sp>
        <p:sp>
          <p:nvSpPr>
            <p:cNvPr id="30" name="Rectangle 29"/>
            <p:cNvSpPr/>
            <p:nvPr/>
          </p:nvSpPr>
          <p:spPr>
            <a:xfrm>
              <a:off x="7510446" y="3915210"/>
              <a:ext cx="1479340" cy="218716"/>
            </a:xfrm>
            <a:prstGeom prst="rect">
              <a:avLst/>
            </a:prstGeom>
          </p:spPr>
          <p:txBody>
            <a:bodyPr wrap="none">
              <a:spAutoFit/>
            </a:bodyPr>
            <a:lstStyle/>
            <a:p>
              <a:pPr lvl="0" algn="ctr">
                <a:buClr>
                  <a:srgbClr val="FFFFFF"/>
                </a:buClr>
                <a:buSzPct val="25000"/>
              </a:pPr>
              <a:r>
                <a:rPr lang="en-GB" b="1" dirty="0">
                  <a:solidFill>
                    <a:srgbClr val="FFFFFF"/>
                  </a:solidFill>
                </a:rPr>
                <a:t>Finalize the project</a:t>
              </a:r>
            </a:p>
          </p:txBody>
        </p:sp>
        <p:pic>
          <p:nvPicPr>
            <p:cNvPr id="31" name="Shape 282"/>
            <p:cNvPicPr preferRelativeResize="0"/>
            <p:nvPr/>
          </p:nvPicPr>
          <p:blipFill rotWithShape="1">
            <a:blip r:embed="rId5">
              <a:alphaModFix/>
            </a:blip>
            <a:srcRect/>
            <a:stretch/>
          </p:blipFill>
          <p:spPr>
            <a:xfrm>
              <a:off x="8101240" y="3616603"/>
              <a:ext cx="303589" cy="287748"/>
            </a:xfrm>
            <a:prstGeom prst="rect">
              <a:avLst/>
            </a:prstGeom>
            <a:noFill/>
            <a:ln>
              <a:noFill/>
            </a:ln>
          </p:spPr>
        </p:pic>
      </p:grpSp>
      <p:sp>
        <p:nvSpPr>
          <p:cNvPr id="32" name="Shape 210">
            <a:extLst>
              <a:ext uri="{FF2B5EF4-FFF2-40B4-BE49-F238E27FC236}">
                <a16:creationId xmlns="" xmlns:a16="http://schemas.microsoft.com/office/drawing/2014/main" id="{A95CC27B-0780-4076-9343-E87EADE30BD2}"/>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5&amp;6</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18" name="Rectangle 2"/>
          <p:cNvSpPr>
            <a:spLocks noChangeArrowheads="1"/>
          </p:cNvSpPr>
          <p:nvPr/>
        </p:nvSpPr>
        <p:spPr bwMode="auto">
          <a:xfrm>
            <a:off x="262598" y="1400982"/>
            <a:ext cx="138564" cy="392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68580" tIns="34290" rIns="68580" bIns="34290" numCol="1" anchor="ctr" anchorCtr="0" compatLnSpc="1">
            <a:prstTxWarp prst="textNoShape">
              <a:avLst/>
            </a:prstTxWarp>
            <a:spAutoFit/>
          </a:bodyPr>
          <a:lstStyle/>
          <a:p>
            <a:endParaRPr lang="en-US" sz="2100"/>
          </a:p>
        </p:txBody>
      </p:sp>
      <p:graphicFrame>
        <p:nvGraphicFramePr>
          <p:cNvPr id="19" name="Table 18"/>
          <p:cNvGraphicFramePr>
            <a:graphicFrameLocks noGrp="1"/>
          </p:cNvGraphicFramePr>
          <p:nvPr>
            <p:extLst>
              <p:ext uri="{D42A27DB-BD31-4B8C-83A1-F6EECF244321}">
                <p14:modId xmlns:p14="http://schemas.microsoft.com/office/powerpoint/2010/main" val="1608930594"/>
              </p:ext>
            </p:extLst>
          </p:nvPr>
        </p:nvGraphicFramePr>
        <p:xfrm>
          <a:off x="0" y="317818"/>
          <a:ext cx="6858000" cy="4030702"/>
        </p:xfrm>
        <a:graphic>
          <a:graphicData uri="http://schemas.openxmlformats.org/drawingml/2006/table">
            <a:tbl>
              <a:tblPr/>
              <a:tblGrid>
                <a:gridCol w="680720">
                  <a:extLst>
                    <a:ext uri="{9D8B030D-6E8A-4147-A177-3AD203B41FA5}">
                      <a16:colId xmlns="" xmlns:a16="http://schemas.microsoft.com/office/drawing/2014/main" val="20000"/>
                    </a:ext>
                  </a:extLst>
                </a:gridCol>
                <a:gridCol w="1463765">
                  <a:extLst>
                    <a:ext uri="{9D8B030D-6E8A-4147-A177-3AD203B41FA5}">
                      <a16:colId xmlns="" xmlns:a16="http://schemas.microsoft.com/office/drawing/2014/main" val="20001"/>
                    </a:ext>
                  </a:extLst>
                </a:gridCol>
                <a:gridCol w="1265980">
                  <a:extLst>
                    <a:ext uri="{9D8B030D-6E8A-4147-A177-3AD203B41FA5}">
                      <a16:colId xmlns="" xmlns:a16="http://schemas.microsoft.com/office/drawing/2014/main" val="20002"/>
                    </a:ext>
                  </a:extLst>
                </a:gridCol>
                <a:gridCol w="615366">
                  <a:extLst>
                    <a:ext uri="{9D8B030D-6E8A-4147-A177-3AD203B41FA5}">
                      <a16:colId xmlns="" xmlns:a16="http://schemas.microsoft.com/office/drawing/2014/main" val="20003"/>
                    </a:ext>
                  </a:extLst>
                </a:gridCol>
                <a:gridCol w="689507">
                  <a:extLst>
                    <a:ext uri="{9D8B030D-6E8A-4147-A177-3AD203B41FA5}">
                      <a16:colId xmlns="" xmlns:a16="http://schemas.microsoft.com/office/drawing/2014/main" val="20004"/>
                    </a:ext>
                  </a:extLst>
                </a:gridCol>
                <a:gridCol w="578296">
                  <a:extLst>
                    <a:ext uri="{9D8B030D-6E8A-4147-A177-3AD203B41FA5}">
                      <a16:colId xmlns="" xmlns:a16="http://schemas.microsoft.com/office/drawing/2014/main" val="20005"/>
                    </a:ext>
                  </a:extLst>
                </a:gridCol>
                <a:gridCol w="867445">
                  <a:extLst>
                    <a:ext uri="{9D8B030D-6E8A-4147-A177-3AD203B41FA5}">
                      <a16:colId xmlns="" xmlns:a16="http://schemas.microsoft.com/office/drawing/2014/main" val="20006"/>
                    </a:ext>
                  </a:extLst>
                </a:gridCol>
                <a:gridCol w="696921">
                  <a:extLst>
                    <a:ext uri="{9D8B030D-6E8A-4147-A177-3AD203B41FA5}">
                      <a16:colId xmlns="" xmlns:a16="http://schemas.microsoft.com/office/drawing/2014/main" val="20007"/>
                    </a:ext>
                  </a:extLst>
                </a:gridCol>
              </a:tblGrid>
              <a:tr h="204214">
                <a:tc>
                  <a:txBody>
                    <a:bodyPr/>
                    <a:lstStyle/>
                    <a:p>
                      <a:pPr rtl="0" fontAlgn="t">
                        <a:spcBef>
                          <a:spcPts val="0"/>
                        </a:spcBef>
                        <a:spcAft>
                          <a:spcPts val="0"/>
                        </a:spcAft>
                      </a:pPr>
                      <a:r>
                        <a:rPr lang="en-US" sz="1200" b="1" i="0" u="none" strike="noStrike" dirty="0">
                          <a:solidFill>
                            <a:srgbClr val="000000"/>
                          </a:solidFill>
                          <a:effectLst/>
                          <a:latin typeface="+mj-lt"/>
                        </a:rPr>
                        <a:t>Iteration</a:t>
                      </a:r>
                      <a:endParaRPr lang="en-US" sz="1200" b="1" dirty="0">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solidFill>
                      <a:srgbClr val="F4CCCC"/>
                    </a:solidFill>
                  </a:tcPr>
                </a:tc>
                <a:tc>
                  <a:txBody>
                    <a:bodyPr/>
                    <a:lstStyle/>
                    <a:p>
                      <a:pPr rtl="0" fontAlgn="t">
                        <a:spcBef>
                          <a:spcPts val="0"/>
                        </a:spcBef>
                        <a:spcAft>
                          <a:spcPts val="0"/>
                        </a:spcAft>
                      </a:pPr>
                      <a:r>
                        <a:rPr lang="en-US" sz="1200" b="1" i="0" u="none" strike="noStrike">
                          <a:solidFill>
                            <a:srgbClr val="000000"/>
                          </a:solidFill>
                          <a:effectLst/>
                          <a:latin typeface="+mj-lt"/>
                        </a:rPr>
                        <a:t>Functionalities</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solidFill>
                      <a:srgbClr val="F4CCCC"/>
                    </a:solidFill>
                  </a:tcPr>
                </a:tc>
                <a:tc>
                  <a:txBody>
                    <a:bodyPr/>
                    <a:lstStyle/>
                    <a:p>
                      <a:pPr rtl="0" fontAlgn="t">
                        <a:spcBef>
                          <a:spcPts val="0"/>
                        </a:spcBef>
                        <a:spcAft>
                          <a:spcPts val="0"/>
                        </a:spcAft>
                      </a:pPr>
                      <a:r>
                        <a:rPr lang="en-US" sz="1200" b="1" i="0" u="none" strike="noStrike">
                          <a:solidFill>
                            <a:srgbClr val="000000"/>
                          </a:solidFill>
                          <a:effectLst/>
                          <a:latin typeface="+mj-lt"/>
                        </a:rPr>
                        <a:t>Tasks</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solidFill>
                      <a:srgbClr val="F4CCCC"/>
                    </a:solidFill>
                  </a:tcPr>
                </a:tc>
                <a:tc>
                  <a:txBody>
                    <a:bodyPr/>
                    <a:lstStyle/>
                    <a:p>
                      <a:pPr rtl="0" fontAlgn="t">
                        <a:spcBef>
                          <a:spcPts val="0"/>
                        </a:spcBef>
                        <a:spcAft>
                          <a:spcPts val="0"/>
                        </a:spcAft>
                      </a:pPr>
                      <a:r>
                        <a:rPr lang="en-US" sz="1200" b="1" i="0" u="none" strike="noStrike">
                          <a:solidFill>
                            <a:srgbClr val="000000"/>
                          </a:solidFill>
                          <a:effectLst/>
                          <a:latin typeface="+mj-lt"/>
                        </a:rPr>
                        <a:t>Andy</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solidFill>
                      <a:srgbClr val="F4CCCC"/>
                    </a:solidFill>
                  </a:tcPr>
                </a:tc>
                <a:tc>
                  <a:txBody>
                    <a:bodyPr/>
                    <a:lstStyle/>
                    <a:p>
                      <a:pPr rtl="0" fontAlgn="t">
                        <a:spcBef>
                          <a:spcPts val="0"/>
                        </a:spcBef>
                        <a:spcAft>
                          <a:spcPts val="0"/>
                        </a:spcAft>
                      </a:pPr>
                      <a:r>
                        <a:rPr lang="en-US" sz="1200" b="1" i="0" u="none" strike="noStrike">
                          <a:solidFill>
                            <a:srgbClr val="000000"/>
                          </a:solidFill>
                          <a:effectLst/>
                          <a:latin typeface="+mj-lt"/>
                        </a:rPr>
                        <a:t>Daniel</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solidFill>
                      <a:srgbClr val="F4CCCC"/>
                    </a:solidFill>
                  </a:tcPr>
                </a:tc>
                <a:tc>
                  <a:txBody>
                    <a:bodyPr/>
                    <a:lstStyle/>
                    <a:p>
                      <a:pPr rtl="0" fontAlgn="t">
                        <a:spcBef>
                          <a:spcPts val="0"/>
                        </a:spcBef>
                        <a:spcAft>
                          <a:spcPts val="0"/>
                        </a:spcAft>
                      </a:pPr>
                      <a:r>
                        <a:rPr lang="en-US" sz="1200" b="1" i="0" u="none" strike="noStrike">
                          <a:solidFill>
                            <a:srgbClr val="000000"/>
                          </a:solidFill>
                          <a:effectLst/>
                          <a:latin typeface="+mj-lt"/>
                        </a:rPr>
                        <a:t>Hani</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solidFill>
                      <a:srgbClr val="F4CCCC"/>
                    </a:solidFill>
                  </a:tcPr>
                </a:tc>
                <a:tc>
                  <a:txBody>
                    <a:bodyPr/>
                    <a:lstStyle/>
                    <a:p>
                      <a:pPr rtl="0" fontAlgn="t">
                        <a:spcBef>
                          <a:spcPts val="0"/>
                        </a:spcBef>
                        <a:spcAft>
                          <a:spcPts val="0"/>
                        </a:spcAft>
                      </a:pPr>
                      <a:r>
                        <a:rPr lang="en-US" sz="1200" b="1" i="0" u="none" strike="noStrike">
                          <a:solidFill>
                            <a:srgbClr val="000000"/>
                          </a:solidFill>
                          <a:effectLst/>
                          <a:latin typeface="+mj-lt"/>
                        </a:rPr>
                        <a:t>Hong Yuan</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solidFill>
                      <a:srgbClr val="F4CCCC"/>
                    </a:solidFill>
                  </a:tcPr>
                </a:tc>
                <a:tc>
                  <a:txBody>
                    <a:bodyPr/>
                    <a:lstStyle/>
                    <a:p>
                      <a:pPr rtl="0" fontAlgn="t">
                        <a:spcBef>
                          <a:spcPts val="0"/>
                        </a:spcBef>
                        <a:spcAft>
                          <a:spcPts val="0"/>
                        </a:spcAft>
                      </a:pPr>
                      <a:r>
                        <a:rPr lang="en-US" sz="1200" b="1" i="0" u="none" strike="noStrike">
                          <a:solidFill>
                            <a:srgbClr val="000000"/>
                          </a:solidFill>
                          <a:effectLst/>
                          <a:latin typeface="+mj-lt"/>
                        </a:rPr>
                        <a:t>Xu Ying</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solidFill>
                      <a:srgbClr val="F4CCCC"/>
                    </a:solidFill>
                  </a:tcPr>
                </a:tc>
                <a:extLst>
                  <a:ext uri="{0D108BD9-81ED-4DB2-BD59-A6C34878D82A}">
                    <a16:rowId xmlns="" xmlns:a16="http://schemas.microsoft.com/office/drawing/2014/main" val="10000"/>
                  </a:ext>
                </a:extLst>
              </a:tr>
              <a:tr h="204214">
                <a:tc rowSpan="3">
                  <a:txBody>
                    <a:bodyPr/>
                    <a:lstStyle/>
                    <a:p>
                      <a:pPr rtl="0" fontAlgn="t">
                        <a:spcBef>
                          <a:spcPts val="0"/>
                        </a:spcBef>
                        <a:spcAft>
                          <a:spcPts val="0"/>
                        </a:spcAft>
                      </a:pPr>
                      <a:r>
                        <a:rPr lang="en-US" sz="1200" b="1" i="0" u="none" strike="noStrike">
                          <a:solidFill>
                            <a:srgbClr val="000000"/>
                          </a:solidFill>
                          <a:effectLst/>
                          <a:latin typeface="+mj-lt"/>
                        </a:rPr>
                        <a:t>#1</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rowSpan="3">
                  <a:txBody>
                    <a:bodyPr/>
                    <a:lstStyle/>
                    <a:p>
                      <a:pPr rtl="0" fontAlgn="t">
                        <a:spcBef>
                          <a:spcPts val="0"/>
                        </a:spcBef>
                        <a:spcAft>
                          <a:spcPts val="0"/>
                        </a:spcAft>
                      </a:pPr>
                      <a:r>
                        <a:rPr lang="en-US" sz="1200" b="1" i="0" u="none" strike="noStrike" dirty="0">
                          <a:solidFill>
                            <a:srgbClr val="000000"/>
                          </a:solidFill>
                          <a:effectLst/>
                          <a:latin typeface="+mj-lt"/>
                        </a:rPr>
                        <a:t>Login</a:t>
                      </a:r>
                      <a:endParaRPr lang="en-US" sz="1200" b="1" dirty="0">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Login Page</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dirty="0">
                          <a:solidFill>
                            <a:srgbClr val="00B050"/>
                          </a:solidFill>
                          <a:effectLst/>
                          <a:latin typeface="+mj-lt"/>
                        </a:rPr>
                        <a:t>✔</a:t>
                      </a:r>
                      <a:endParaRPr lang="en-US" sz="1200" b="1" dirty="0">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1"/>
                  </a:ext>
                </a:extLst>
              </a:tr>
              <a:tr h="204214">
                <a:tc vMerge="1">
                  <a:txBody>
                    <a:bodyPr/>
                    <a:lstStyle/>
                    <a:p>
                      <a:endParaRPr lang="en-US"/>
                    </a:p>
                  </a:txBody>
                  <a:tcPr/>
                </a:tc>
                <a:tc vMerge="1">
                  <a:txBody>
                    <a:bodyPr/>
                    <a:lstStyle/>
                    <a:p>
                      <a:endParaRPr lang="en-US"/>
                    </a:p>
                  </a:txBody>
                  <a:tcPr/>
                </a:tc>
                <a:tc>
                  <a:txBody>
                    <a:bodyPr/>
                    <a:lstStyle/>
                    <a:p>
                      <a:pPr rtl="0" fontAlgn="t">
                        <a:spcBef>
                          <a:spcPts val="0"/>
                        </a:spcBef>
                        <a:spcAft>
                          <a:spcPts val="0"/>
                        </a:spcAft>
                      </a:pPr>
                      <a:r>
                        <a:rPr lang="en-US" sz="1200" b="1" i="0" u="none" strike="noStrike">
                          <a:solidFill>
                            <a:srgbClr val="000000"/>
                          </a:solidFill>
                          <a:effectLst/>
                          <a:latin typeface="+mj-lt"/>
                        </a:rPr>
                        <a:t>User Page</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2"/>
                  </a:ext>
                </a:extLst>
              </a:tr>
              <a:tr h="204214">
                <a:tc vMerge="1">
                  <a:txBody>
                    <a:bodyPr/>
                    <a:lstStyle/>
                    <a:p>
                      <a:endParaRPr lang="en-US"/>
                    </a:p>
                  </a:txBody>
                  <a:tcPr/>
                </a:tc>
                <a:tc vMerge="1">
                  <a:txBody>
                    <a:bodyPr/>
                    <a:lstStyle/>
                    <a:p>
                      <a:endParaRPr lang="en-US"/>
                    </a:p>
                  </a:txBody>
                  <a:tcPr/>
                </a:tc>
                <a:tc>
                  <a:txBody>
                    <a:bodyPr/>
                    <a:lstStyle/>
                    <a:p>
                      <a:pPr rtl="0" fontAlgn="t">
                        <a:spcBef>
                          <a:spcPts val="0"/>
                        </a:spcBef>
                        <a:spcAft>
                          <a:spcPts val="0"/>
                        </a:spcAft>
                      </a:pPr>
                      <a:r>
                        <a:rPr lang="en-US" sz="1200" b="1" i="0" u="none" strike="noStrike">
                          <a:solidFill>
                            <a:srgbClr val="000000"/>
                          </a:solidFill>
                          <a:effectLst/>
                          <a:latin typeface="+mj-lt"/>
                        </a:rPr>
                        <a:t>Admin Page</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3"/>
                  </a:ext>
                </a:extLst>
              </a:tr>
              <a:tr h="204214">
                <a:tc rowSpan="2">
                  <a:txBody>
                    <a:bodyPr/>
                    <a:lstStyle/>
                    <a:p>
                      <a:pPr rtl="0" fontAlgn="t">
                        <a:spcBef>
                          <a:spcPts val="0"/>
                        </a:spcBef>
                        <a:spcAft>
                          <a:spcPts val="0"/>
                        </a:spcAft>
                      </a:pPr>
                      <a:r>
                        <a:rPr lang="uk-UA" sz="1200" b="1" i="0" u="none" strike="noStrike">
                          <a:solidFill>
                            <a:srgbClr val="000000"/>
                          </a:solidFill>
                          <a:effectLst/>
                          <a:latin typeface="+mj-lt"/>
                        </a:rPr>
                        <a:t>#2</a:t>
                      </a:r>
                      <a:endParaRPr lang="uk-UA"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rowSpan="2">
                  <a:txBody>
                    <a:bodyPr/>
                    <a:lstStyle/>
                    <a:p>
                      <a:pPr rtl="0" fontAlgn="t">
                        <a:spcBef>
                          <a:spcPts val="0"/>
                        </a:spcBef>
                        <a:spcAft>
                          <a:spcPts val="0"/>
                        </a:spcAft>
                      </a:pPr>
                      <a:r>
                        <a:rPr lang="en-US" sz="1200" b="1" i="0" u="none" strike="noStrike">
                          <a:solidFill>
                            <a:srgbClr val="000000"/>
                          </a:solidFill>
                          <a:effectLst/>
                          <a:latin typeface="+mj-lt"/>
                        </a:rPr>
                        <a:t>Basic Location Report</a:t>
                      </a:r>
                      <a:endParaRPr lang="en-US" sz="1200" b="1">
                        <a:effectLst/>
                        <a:latin typeface="+mj-lt"/>
                      </a:endParaRPr>
                    </a:p>
                    <a:p>
                      <a:pPr rtl="0" fontAlgn="t">
                        <a:spcBef>
                          <a:spcPts val="0"/>
                        </a:spcBef>
                        <a:spcAft>
                          <a:spcPts val="0"/>
                        </a:spcAft>
                      </a:pPr>
                      <a:r>
                        <a:rPr lang="en-US" sz="1200" b="1" i="0" u="none" strike="noStrike">
                          <a:solidFill>
                            <a:srgbClr val="000000"/>
                          </a:solidFill>
                          <a:effectLst/>
                          <a:latin typeface="+mj-lt"/>
                        </a:rPr>
                        <a:t>Heatmap</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Breakdown</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4"/>
                  </a:ext>
                </a:extLst>
              </a:tr>
              <a:tr h="345656">
                <a:tc vMerge="1">
                  <a:txBody>
                    <a:bodyPr/>
                    <a:lstStyle/>
                    <a:p>
                      <a:endParaRPr lang="en-US"/>
                    </a:p>
                  </a:txBody>
                  <a:tcPr/>
                </a:tc>
                <a:tc vMerge="1">
                  <a:txBody>
                    <a:bodyPr/>
                    <a:lstStyle/>
                    <a:p>
                      <a:endParaRPr lang="en-US"/>
                    </a:p>
                  </a:txBody>
                  <a:tcPr/>
                </a:tc>
                <a:tc>
                  <a:txBody>
                    <a:bodyPr/>
                    <a:lstStyle/>
                    <a:p>
                      <a:pPr rtl="0" fontAlgn="t">
                        <a:spcBef>
                          <a:spcPts val="0"/>
                        </a:spcBef>
                        <a:spcAft>
                          <a:spcPts val="0"/>
                        </a:spcAft>
                      </a:pPr>
                      <a:r>
                        <a:rPr lang="en-US" sz="1200" b="1" i="0" u="none" strike="noStrike">
                          <a:solidFill>
                            <a:srgbClr val="000000"/>
                          </a:solidFill>
                          <a:effectLst/>
                          <a:latin typeface="+mj-lt"/>
                        </a:rPr>
                        <a:t>TopK Popular Places</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5"/>
                  </a:ext>
                </a:extLst>
              </a:tr>
              <a:tr h="204214">
                <a:tc rowSpan="5">
                  <a:txBody>
                    <a:bodyPr/>
                    <a:lstStyle/>
                    <a:p>
                      <a:pPr rtl="0" fontAlgn="t">
                        <a:spcBef>
                          <a:spcPts val="0"/>
                        </a:spcBef>
                        <a:spcAft>
                          <a:spcPts val="0"/>
                        </a:spcAft>
                      </a:pPr>
                      <a:r>
                        <a:rPr lang="uk-UA" sz="1200" b="1" i="0" u="none" strike="noStrike">
                          <a:solidFill>
                            <a:srgbClr val="000000"/>
                          </a:solidFill>
                          <a:effectLst/>
                          <a:latin typeface="+mj-lt"/>
                        </a:rPr>
                        <a:t>#3</a:t>
                      </a:r>
                      <a:endParaRPr lang="uk-UA"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Heatmap</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6"/>
                  </a:ext>
                </a:extLst>
              </a:tr>
              <a:tr h="204214">
                <a:tc vMerge="1">
                  <a:txBody>
                    <a:bodyPr/>
                    <a:lstStyle/>
                    <a:p>
                      <a:endParaRPr lang="en-US"/>
                    </a:p>
                  </a:txBody>
                  <a:tcPr/>
                </a:tc>
                <a:tc rowSpan="2">
                  <a:txBody>
                    <a:bodyPr/>
                    <a:lstStyle/>
                    <a:p>
                      <a:pPr rtl="0" fontAlgn="t">
                        <a:spcBef>
                          <a:spcPts val="0"/>
                        </a:spcBef>
                        <a:spcAft>
                          <a:spcPts val="0"/>
                        </a:spcAft>
                      </a:pPr>
                      <a:r>
                        <a:rPr lang="en-US" sz="1200" b="1" i="0" u="none" strike="noStrike">
                          <a:solidFill>
                            <a:srgbClr val="000000"/>
                          </a:solidFill>
                          <a:effectLst/>
                          <a:latin typeface="+mj-lt"/>
                        </a:rPr>
                        <a:t>Bootstrap</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Upload</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dirty="0">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7"/>
                  </a:ext>
                </a:extLst>
              </a:tr>
              <a:tr h="204214">
                <a:tc vMerge="1">
                  <a:txBody>
                    <a:bodyPr/>
                    <a:lstStyle/>
                    <a:p>
                      <a:endParaRPr lang="en-US"/>
                    </a:p>
                  </a:txBody>
                  <a:tcPr/>
                </a:tc>
                <a:tc vMerge="1">
                  <a:txBody>
                    <a:bodyPr/>
                    <a:lstStyle/>
                    <a:p>
                      <a:endParaRPr lang="en-US"/>
                    </a:p>
                  </a:txBody>
                  <a:tcPr/>
                </a:tc>
                <a:tc>
                  <a:txBody>
                    <a:bodyPr/>
                    <a:lstStyle/>
                    <a:p>
                      <a:pPr rtl="0" fontAlgn="t">
                        <a:spcBef>
                          <a:spcPts val="0"/>
                        </a:spcBef>
                        <a:spcAft>
                          <a:spcPts val="0"/>
                        </a:spcAft>
                      </a:pPr>
                      <a:r>
                        <a:rPr lang="en-US" sz="1200" b="1" i="0" u="none" strike="noStrike">
                          <a:solidFill>
                            <a:srgbClr val="000000"/>
                          </a:solidFill>
                          <a:effectLst/>
                          <a:latin typeface="+mj-lt"/>
                        </a:rPr>
                        <a:t>Delete</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8"/>
                  </a:ext>
                </a:extLst>
              </a:tr>
              <a:tr h="455134">
                <a:tc vMerge="1">
                  <a:txBody>
                    <a:bodyPr/>
                    <a:lstStyle/>
                    <a:p>
                      <a:endParaRPr lang="en-US"/>
                    </a:p>
                  </a:txBody>
                  <a:tcPr/>
                </a:tc>
                <a:tc rowSpan="2">
                  <a:txBody>
                    <a:bodyPr/>
                    <a:lstStyle/>
                    <a:p>
                      <a:pPr rtl="0" fontAlgn="t">
                        <a:spcBef>
                          <a:spcPts val="0"/>
                        </a:spcBef>
                        <a:spcAft>
                          <a:spcPts val="0"/>
                        </a:spcAft>
                      </a:pPr>
                      <a:r>
                        <a:rPr lang="en-US" sz="1200" b="1" i="0" u="none" strike="noStrike">
                          <a:solidFill>
                            <a:srgbClr val="000000"/>
                          </a:solidFill>
                          <a:effectLst/>
                          <a:latin typeface="+mj-lt"/>
                        </a:rPr>
                        <a:t>Basic Location Report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dirty="0" err="1">
                          <a:solidFill>
                            <a:srgbClr val="000000"/>
                          </a:solidFill>
                          <a:effectLst/>
                          <a:latin typeface="+mj-lt"/>
                        </a:rPr>
                        <a:t>TopK</a:t>
                      </a:r>
                      <a:r>
                        <a:rPr lang="en-US" sz="1200" b="1" i="0" u="none" strike="noStrike" dirty="0">
                          <a:solidFill>
                            <a:srgbClr val="000000"/>
                          </a:solidFill>
                          <a:effectLst/>
                          <a:latin typeface="+mj-lt"/>
                        </a:rPr>
                        <a:t> companion</a:t>
                      </a:r>
                      <a:endParaRPr lang="en-US" sz="1200" b="1" dirty="0">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dirty="0">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dirty="0">
                          <a:solidFill>
                            <a:srgbClr val="00B050"/>
                          </a:solidFill>
                          <a:effectLst/>
                          <a:latin typeface="+mj-lt"/>
                        </a:rPr>
                        <a:t>✔</a:t>
                      </a:r>
                      <a:endParaRPr lang="en-US" sz="1200" b="1" dirty="0">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dirty="0">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dirty="0" smtClean="0">
                          <a:solidFill>
                            <a:srgbClr val="00B050"/>
                          </a:solidFill>
                          <a:effectLst/>
                          <a:latin typeface="+mj-lt"/>
                        </a:rPr>
                        <a:t>✔</a:t>
                      </a:r>
                      <a:r>
                        <a:rPr lang="en-US" sz="1200" b="1" dirty="0">
                          <a:effectLst/>
                          <a:latin typeface="+mj-lt"/>
                        </a:rPr>
                        <a:t/>
                      </a:r>
                      <a:br>
                        <a:rPr lang="en-US" sz="1200" b="1" dirty="0">
                          <a:effectLst/>
                          <a:latin typeface="+mj-lt"/>
                        </a:rPr>
                      </a:br>
                      <a:endParaRPr lang="en-US" sz="1200" b="1" dirty="0">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9"/>
                  </a:ext>
                </a:extLst>
              </a:tr>
              <a:tr h="345656">
                <a:tc vMerge="1">
                  <a:txBody>
                    <a:bodyPr/>
                    <a:lstStyle/>
                    <a:p>
                      <a:endParaRPr lang="en-US"/>
                    </a:p>
                  </a:txBody>
                  <a:tcPr/>
                </a:tc>
                <a:tc vMerge="1">
                  <a:txBody>
                    <a:bodyPr/>
                    <a:lstStyle/>
                    <a:p>
                      <a:endParaRPr lang="en-US"/>
                    </a:p>
                  </a:txBody>
                  <a:tcPr/>
                </a:tc>
                <a:tc>
                  <a:txBody>
                    <a:bodyPr/>
                    <a:lstStyle/>
                    <a:p>
                      <a:pPr rtl="0" fontAlgn="t">
                        <a:spcBef>
                          <a:spcPts val="0"/>
                        </a:spcBef>
                        <a:spcAft>
                          <a:spcPts val="0"/>
                        </a:spcAft>
                      </a:pPr>
                      <a:r>
                        <a:rPr lang="en-US" sz="1200" b="1" i="0" u="none" strike="noStrike" dirty="0" err="1">
                          <a:solidFill>
                            <a:srgbClr val="000000"/>
                          </a:solidFill>
                          <a:effectLst/>
                          <a:latin typeface="+mj-lt"/>
                        </a:rPr>
                        <a:t>TopK</a:t>
                      </a:r>
                      <a:r>
                        <a:rPr lang="en-US" sz="1200" b="1" i="0" u="none" strike="noStrike" dirty="0">
                          <a:solidFill>
                            <a:srgbClr val="000000"/>
                          </a:solidFill>
                          <a:effectLst/>
                          <a:latin typeface="+mj-lt"/>
                        </a:rPr>
                        <a:t> next place</a:t>
                      </a:r>
                      <a:endParaRPr lang="en-US" sz="1200" b="1" dirty="0">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dirty="0">
                          <a:solidFill>
                            <a:srgbClr val="00B050"/>
                          </a:solidFill>
                          <a:effectLst/>
                          <a:latin typeface="+mj-lt"/>
                        </a:rPr>
                        <a:t>✔</a:t>
                      </a:r>
                      <a:endParaRPr lang="en-US" sz="1200" b="1" dirty="0">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10"/>
                  </a:ext>
                </a:extLst>
              </a:tr>
              <a:tr h="345656">
                <a:tc rowSpan="2">
                  <a:txBody>
                    <a:bodyPr/>
                    <a:lstStyle/>
                    <a:p>
                      <a:pPr rtl="0" fontAlgn="t">
                        <a:spcBef>
                          <a:spcPts val="0"/>
                        </a:spcBef>
                        <a:spcAft>
                          <a:spcPts val="0"/>
                        </a:spcAft>
                      </a:pPr>
                      <a:r>
                        <a:rPr lang="uk-UA" sz="1200" b="1" i="0" u="none" strike="noStrike">
                          <a:solidFill>
                            <a:srgbClr val="000000"/>
                          </a:solidFill>
                          <a:effectLst/>
                          <a:latin typeface="+mj-lt"/>
                        </a:rPr>
                        <a:t>#4</a:t>
                      </a:r>
                      <a:endParaRPr lang="uk-UA"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JSON &amp; Web services</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11"/>
                  </a:ext>
                </a:extLst>
              </a:tr>
              <a:tr h="345656">
                <a:tc vMerge="1">
                  <a:txBody>
                    <a:bodyPr/>
                    <a:lstStyle/>
                    <a:p>
                      <a:endParaRPr lang="en-US"/>
                    </a:p>
                  </a:txBody>
                  <a:tcPr/>
                </a:tc>
                <a:tc>
                  <a:txBody>
                    <a:bodyPr/>
                    <a:lstStyle/>
                    <a:p>
                      <a:pPr rtl="0" fontAlgn="t">
                        <a:spcBef>
                          <a:spcPts val="0"/>
                        </a:spcBef>
                        <a:spcAft>
                          <a:spcPts val="0"/>
                        </a:spcAft>
                      </a:pPr>
                      <a:r>
                        <a:rPr lang="en-US" sz="1200" b="1" i="0" u="none" strike="noStrike">
                          <a:solidFill>
                            <a:srgbClr val="000000"/>
                          </a:solidFill>
                          <a:effectLst/>
                          <a:latin typeface="+mj-lt"/>
                        </a:rPr>
                        <a:t>Automatic group identification</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a:solidFill>
                            <a:srgbClr val="00B050"/>
                          </a:solidFill>
                          <a:effectLst/>
                          <a:latin typeface="+mj-lt"/>
                        </a:rPr>
                        <a:t>✔</a:t>
                      </a:r>
                      <a:endParaRPr lang="en-US" sz="1200" b="1">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fontAlgn="t"/>
                      <a:r>
                        <a:rPr lang="sk-SK" sz="1200" b="1">
                          <a:effectLst/>
                          <a:latin typeface="+mj-lt"/>
                        </a:rPr>
                        <a:t> </a:t>
                      </a: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algn="ctr" rtl="0" fontAlgn="t">
                        <a:spcBef>
                          <a:spcPts val="0"/>
                        </a:spcBef>
                        <a:spcAft>
                          <a:spcPts val="0"/>
                        </a:spcAft>
                      </a:pPr>
                      <a:r>
                        <a:rPr lang="en-US" sz="1200" b="1" i="0" u="none" strike="noStrike" dirty="0">
                          <a:solidFill>
                            <a:srgbClr val="00B050"/>
                          </a:solidFill>
                          <a:effectLst/>
                          <a:latin typeface="+mj-lt"/>
                        </a:rPr>
                        <a:t>✔</a:t>
                      </a:r>
                      <a:endParaRPr lang="en-US" sz="1200" b="1" dirty="0">
                        <a:effectLst/>
                        <a:latin typeface="+mj-lt"/>
                      </a:endParaRPr>
                    </a:p>
                  </a:txBody>
                  <a:tcPr marL="30436" marR="30436" marT="30436" marB="30436">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12"/>
                  </a:ext>
                </a:extLst>
              </a:tr>
            </a:tbl>
          </a:graphicData>
        </a:graphic>
      </p:graphicFrame>
      <p:sp>
        <p:nvSpPr>
          <p:cNvPr id="20" name="Rectangle 3"/>
          <p:cNvSpPr>
            <a:spLocks noChangeArrowheads="1"/>
          </p:cNvSpPr>
          <p:nvPr/>
        </p:nvSpPr>
        <p:spPr bwMode="auto">
          <a:xfrm>
            <a:off x="650751" y="1489278"/>
            <a:ext cx="138564" cy="392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68580" tIns="34290" rIns="68580" bIns="34290" numCol="1" anchor="ctr" anchorCtr="0" compatLnSpc="1">
            <a:prstTxWarp prst="textNoShape">
              <a:avLst/>
            </a:prstTxWarp>
            <a:spAutoFit/>
          </a:bodyPr>
          <a:lstStyle/>
          <a:p>
            <a:endParaRPr lang="en-US" sz="2100"/>
          </a:p>
        </p:txBody>
      </p:sp>
    </p:spTree>
    <p:extLst>
      <p:ext uri="{BB962C8B-B14F-4D97-AF65-F5344CB8AC3E}">
        <p14:creationId xmlns:p14="http://schemas.microsoft.com/office/powerpoint/2010/main" val="16799132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5" name="Shape 495"/>
          <p:cNvSpPr txBox="1"/>
          <p:nvPr/>
        </p:nvSpPr>
        <p:spPr>
          <a:xfrm>
            <a:off x="884286" y="1925279"/>
            <a:ext cx="7312943" cy="323325"/>
          </a:xfrm>
          <a:prstGeom prst="rect">
            <a:avLst/>
          </a:prstGeom>
          <a:noFill/>
          <a:ln>
            <a:noFill/>
          </a:ln>
        </p:spPr>
        <p:txBody>
          <a:bodyPr wrap="square" lIns="68569" tIns="68569" rIns="68569" bIns="68569" anchor="t" anchorCtr="0">
            <a:noAutofit/>
          </a:bodyPr>
          <a:lstStyle/>
          <a:p>
            <a:pPr lvl="0">
              <a:buClr>
                <a:srgbClr val="000000"/>
              </a:buClr>
              <a:buSzPct val="25000"/>
            </a:pPr>
            <a:r>
              <a:rPr lang="en-GB" sz="1350" dirty="0"/>
              <a:t>7             8            9            10           11          12           13         14         15</a:t>
            </a:r>
          </a:p>
        </p:txBody>
      </p:sp>
      <p:grpSp>
        <p:nvGrpSpPr>
          <p:cNvPr id="6" name="Group 5"/>
          <p:cNvGrpSpPr/>
          <p:nvPr/>
        </p:nvGrpSpPr>
        <p:grpSpPr>
          <a:xfrm>
            <a:off x="884286" y="1668957"/>
            <a:ext cx="5973715" cy="371544"/>
            <a:chOff x="460371" y="1315692"/>
            <a:chExt cx="7964953" cy="495393"/>
          </a:xfrm>
        </p:grpSpPr>
        <p:sp>
          <p:nvSpPr>
            <p:cNvPr id="496" name="Shape 496"/>
            <p:cNvSpPr/>
            <p:nvPr/>
          </p:nvSpPr>
          <p:spPr>
            <a:xfrm>
              <a:off x="463463" y="1470807"/>
              <a:ext cx="7961861" cy="174586"/>
            </a:xfrm>
            <a:prstGeom prst="rect">
              <a:avLst/>
            </a:prstGeom>
            <a:solidFill>
              <a:srgbClr val="0070C0"/>
            </a:solidFill>
            <a:ln w="9525" cap="flat" cmpd="sng">
              <a:solidFill>
                <a:srgbClr val="1155CC"/>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pic>
          <p:nvPicPr>
            <p:cNvPr id="510" name="Shape 510"/>
            <p:cNvPicPr preferRelativeResize="0"/>
            <p:nvPr/>
          </p:nvPicPr>
          <p:blipFill rotWithShape="1">
            <a:blip r:embed="rId3">
              <a:alphaModFix/>
            </a:blip>
            <a:srcRect/>
            <a:stretch/>
          </p:blipFill>
          <p:spPr>
            <a:xfrm>
              <a:off x="460371" y="1322505"/>
              <a:ext cx="452922" cy="479194"/>
            </a:xfrm>
            <a:prstGeom prst="rect">
              <a:avLst/>
            </a:prstGeom>
            <a:noFill/>
            <a:ln>
              <a:noFill/>
            </a:ln>
          </p:spPr>
        </p:pic>
        <p:pic>
          <p:nvPicPr>
            <p:cNvPr id="511" name="Shape 511"/>
            <p:cNvPicPr preferRelativeResize="0"/>
            <p:nvPr/>
          </p:nvPicPr>
          <p:blipFill rotWithShape="1">
            <a:blip r:embed="rId3">
              <a:alphaModFix/>
            </a:blip>
            <a:srcRect/>
            <a:stretch/>
          </p:blipFill>
          <p:spPr>
            <a:xfrm>
              <a:off x="3170866" y="1331891"/>
              <a:ext cx="452923" cy="479194"/>
            </a:xfrm>
            <a:prstGeom prst="rect">
              <a:avLst/>
            </a:prstGeom>
            <a:noFill/>
            <a:ln>
              <a:noFill/>
            </a:ln>
          </p:spPr>
        </p:pic>
        <p:pic>
          <p:nvPicPr>
            <p:cNvPr id="512" name="Shape 512"/>
            <p:cNvPicPr preferRelativeResize="0"/>
            <p:nvPr/>
          </p:nvPicPr>
          <p:blipFill rotWithShape="1">
            <a:blip r:embed="rId3">
              <a:alphaModFix/>
            </a:blip>
            <a:srcRect/>
            <a:stretch/>
          </p:blipFill>
          <p:spPr>
            <a:xfrm>
              <a:off x="5035463" y="1322505"/>
              <a:ext cx="452922" cy="479194"/>
            </a:xfrm>
            <a:prstGeom prst="rect">
              <a:avLst/>
            </a:prstGeom>
            <a:noFill/>
            <a:ln>
              <a:noFill/>
            </a:ln>
          </p:spPr>
        </p:pic>
        <p:pic>
          <p:nvPicPr>
            <p:cNvPr id="513" name="Shape 513"/>
            <p:cNvPicPr preferRelativeResize="0"/>
            <p:nvPr/>
          </p:nvPicPr>
          <p:blipFill rotWithShape="1">
            <a:blip r:embed="rId3">
              <a:alphaModFix/>
            </a:blip>
            <a:srcRect/>
            <a:stretch/>
          </p:blipFill>
          <p:spPr>
            <a:xfrm>
              <a:off x="6844959" y="1315692"/>
              <a:ext cx="452922" cy="479194"/>
            </a:xfrm>
            <a:prstGeom prst="rect">
              <a:avLst/>
            </a:prstGeom>
            <a:noFill/>
            <a:ln>
              <a:noFill/>
            </a:ln>
          </p:spPr>
        </p:pic>
      </p:grpSp>
      <p:graphicFrame>
        <p:nvGraphicFramePr>
          <p:cNvPr id="4" name="Table 3"/>
          <p:cNvGraphicFramePr>
            <a:graphicFrameLocks noGrp="1"/>
          </p:cNvGraphicFramePr>
          <p:nvPr>
            <p:extLst>
              <p:ext uri="{D42A27DB-BD31-4B8C-83A1-F6EECF244321}">
                <p14:modId xmlns:p14="http://schemas.microsoft.com/office/powerpoint/2010/main" val="22862997"/>
              </p:ext>
            </p:extLst>
          </p:nvPr>
        </p:nvGraphicFramePr>
        <p:xfrm>
          <a:off x="10391" y="2260457"/>
          <a:ext cx="6858000" cy="2341764"/>
        </p:xfrm>
        <a:graphic>
          <a:graphicData uri="http://schemas.openxmlformats.org/drawingml/2006/table">
            <a:tbl>
              <a:tblPr/>
              <a:tblGrid>
                <a:gridCol w="843049">
                  <a:extLst>
                    <a:ext uri="{9D8B030D-6E8A-4147-A177-3AD203B41FA5}">
                      <a16:colId xmlns="" xmlns:a16="http://schemas.microsoft.com/office/drawing/2014/main" val="20000"/>
                    </a:ext>
                  </a:extLst>
                </a:gridCol>
                <a:gridCol w="1392848">
                  <a:extLst>
                    <a:ext uri="{9D8B030D-6E8A-4147-A177-3AD203B41FA5}">
                      <a16:colId xmlns="" xmlns:a16="http://schemas.microsoft.com/office/drawing/2014/main" val="20001"/>
                    </a:ext>
                  </a:extLst>
                </a:gridCol>
                <a:gridCol w="1685632">
                  <a:extLst>
                    <a:ext uri="{9D8B030D-6E8A-4147-A177-3AD203B41FA5}">
                      <a16:colId xmlns="" xmlns:a16="http://schemas.microsoft.com/office/drawing/2014/main" val="20002"/>
                    </a:ext>
                  </a:extLst>
                </a:gridCol>
                <a:gridCol w="1563441">
                  <a:extLst>
                    <a:ext uri="{9D8B030D-6E8A-4147-A177-3AD203B41FA5}">
                      <a16:colId xmlns="" xmlns:a16="http://schemas.microsoft.com/office/drawing/2014/main" val="20003"/>
                    </a:ext>
                  </a:extLst>
                </a:gridCol>
                <a:gridCol w="1373030">
                  <a:extLst>
                    <a:ext uri="{9D8B030D-6E8A-4147-A177-3AD203B41FA5}">
                      <a16:colId xmlns="" xmlns:a16="http://schemas.microsoft.com/office/drawing/2014/main" val="20004"/>
                    </a:ext>
                  </a:extLst>
                </a:gridCol>
              </a:tblGrid>
              <a:tr h="226665">
                <a:tc>
                  <a:txBody>
                    <a:bodyPr/>
                    <a:lstStyle/>
                    <a:p>
                      <a:pPr rtl="0" fontAlgn="t">
                        <a:spcBef>
                          <a:spcPts val="0"/>
                        </a:spcBef>
                        <a:spcAft>
                          <a:spcPts val="0"/>
                        </a:spcAft>
                      </a:pPr>
                      <a:r>
                        <a:rPr lang="en-US" sz="1200" b="1" i="0" u="none" strike="noStrike">
                          <a:solidFill>
                            <a:schemeClr val="bg1"/>
                          </a:solidFill>
                          <a:effectLst/>
                          <a:latin typeface="+mj-lt"/>
                        </a:rPr>
                        <a:t>Week</a:t>
                      </a:r>
                      <a:endParaRPr lang="en-US" sz="1200" b="1">
                        <a:solidFill>
                          <a:schemeClr val="bg1"/>
                        </a:solidFill>
                        <a:effectLst/>
                        <a:latin typeface="+mj-lt"/>
                      </a:endParaRPr>
                    </a:p>
                  </a:txBody>
                  <a:tcPr marL="33323" marR="33323" marT="33323" marB="33323">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t">
                        <a:spcBef>
                          <a:spcPts val="0"/>
                        </a:spcBef>
                        <a:spcAft>
                          <a:spcPts val="0"/>
                        </a:spcAft>
                      </a:pPr>
                      <a:r>
                        <a:rPr lang="en-US" sz="1200" b="1" i="0" u="none" strike="noStrike" dirty="0">
                          <a:solidFill>
                            <a:srgbClr val="000000"/>
                          </a:solidFill>
                          <a:effectLst/>
                          <a:latin typeface="+mj-lt"/>
                        </a:rPr>
                        <a:t>7</a:t>
                      </a:r>
                      <a:endParaRPr lang="en-US" sz="1200" b="1" dirty="0">
                        <a:effectLst/>
                        <a:latin typeface="+mj-lt"/>
                      </a:endParaRPr>
                    </a:p>
                  </a:txBody>
                  <a:tcPr marL="33323" marR="33323" marT="33323" marB="33323">
                    <a:lnL w="6350" cap="flat" cmpd="sng" algn="ctr">
                      <a:solidFill>
                        <a:srgbClr val="FFFFFF"/>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dirty="0">
                          <a:solidFill>
                            <a:srgbClr val="000000"/>
                          </a:solidFill>
                          <a:effectLst/>
                          <a:latin typeface="+mj-lt"/>
                        </a:rPr>
                        <a:t>10</a:t>
                      </a:r>
                      <a:endParaRPr lang="en-US" sz="1200" b="1" dirty="0">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is-IS" sz="1200" b="1" i="0" u="none" strike="noStrike">
                          <a:solidFill>
                            <a:srgbClr val="000000"/>
                          </a:solidFill>
                          <a:effectLst/>
                          <a:latin typeface="+mj-lt"/>
                        </a:rPr>
                        <a:t>12</a:t>
                      </a:r>
                      <a:endParaRPr lang="is-IS" sz="1200" b="1">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14</a:t>
                      </a:r>
                      <a:endParaRPr lang="en-US" sz="1200" b="1">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0"/>
                  </a:ext>
                </a:extLst>
              </a:tr>
              <a:tr h="386685">
                <a:tc>
                  <a:txBody>
                    <a:bodyPr/>
                    <a:lstStyle/>
                    <a:p>
                      <a:pPr rtl="0" fontAlgn="t">
                        <a:spcBef>
                          <a:spcPts val="0"/>
                        </a:spcBef>
                        <a:spcAft>
                          <a:spcPts val="0"/>
                        </a:spcAft>
                      </a:pPr>
                      <a:r>
                        <a:rPr lang="en-US" sz="1200" b="1" i="0" u="none" strike="noStrike" dirty="0">
                          <a:solidFill>
                            <a:schemeClr val="bg1"/>
                          </a:solidFill>
                          <a:effectLst/>
                          <a:latin typeface="+mj-lt"/>
                        </a:rPr>
                        <a:t>Milestone</a:t>
                      </a:r>
                      <a:endParaRPr lang="en-US" sz="1200" b="1" dirty="0">
                        <a:solidFill>
                          <a:schemeClr val="bg1"/>
                        </a:solidFill>
                        <a:effectLst/>
                        <a:latin typeface="+mj-lt"/>
                      </a:endParaRPr>
                    </a:p>
                  </a:txBody>
                  <a:tcPr marL="33323" marR="33323" marT="33323" marB="33323">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t">
                        <a:spcBef>
                          <a:spcPts val="0"/>
                        </a:spcBef>
                        <a:spcAft>
                          <a:spcPts val="0"/>
                        </a:spcAft>
                      </a:pPr>
                      <a:r>
                        <a:rPr lang="en-US" sz="1200" b="1" i="0" u="none" strike="noStrike">
                          <a:solidFill>
                            <a:srgbClr val="000000"/>
                          </a:solidFill>
                          <a:effectLst/>
                          <a:latin typeface="+mj-lt"/>
                        </a:rPr>
                        <a:t>PM Review</a:t>
                      </a:r>
                      <a:endParaRPr lang="en-US" sz="1200" b="1">
                        <a:effectLst/>
                        <a:latin typeface="+mj-lt"/>
                      </a:endParaRPr>
                    </a:p>
                  </a:txBody>
                  <a:tcPr marL="33323" marR="33323" marT="33323" marB="33323">
                    <a:lnL w="6350" cap="flat" cmpd="sng" algn="ctr">
                      <a:solidFill>
                        <a:srgbClr val="FFFFFF"/>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Application Demo &amp; Process Update</a:t>
                      </a:r>
                      <a:endParaRPr lang="en-US" sz="1200" b="1">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UAT</a:t>
                      </a:r>
                      <a:endParaRPr lang="en-US" sz="1200" b="1">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Final Presentation</a:t>
                      </a:r>
                      <a:endParaRPr lang="en-US" sz="1200" b="1">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1"/>
                  </a:ext>
                </a:extLst>
              </a:tr>
              <a:tr h="226665">
                <a:tc>
                  <a:txBody>
                    <a:bodyPr/>
                    <a:lstStyle/>
                    <a:p>
                      <a:pPr rtl="0" fontAlgn="t">
                        <a:spcBef>
                          <a:spcPts val="0"/>
                        </a:spcBef>
                        <a:spcAft>
                          <a:spcPts val="0"/>
                        </a:spcAft>
                      </a:pPr>
                      <a:r>
                        <a:rPr lang="en-US" sz="1200" b="1" i="0" u="none" strike="noStrike">
                          <a:solidFill>
                            <a:schemeClr val="bg1"/>
                          </a:solidFill>
                          <a:effectLst/>
                          <a:latin typeface="+mj-lt"/>
                        </a:rPr>
                        <a:t>PM</a:t>
                      </a:r>
                      <a:endParaRPr lang="en-US" sz="1200" b="1">
                        <a:solidFill>
                          <a:schemeClr val="bg1"/>
                        </a:solidFill>
                        <a:effectLst/>
                        <a:latin typeface="+mj-lt"/>
                      </a:endParaRPr>
                    </a:p>
                  </a:txBody>
                  <a:tcPr marL="33323" marR="33323" marT="33323" marB="33323">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t">
                        <a:spcBef>
                          <a:spcPts val="0"/>
                        </a:spcBef>
                        <a:spcAft>
                          <a:spcPts val="0"/>
                        </a:spcAft>
                      </a:pPr>
                      <a:r>
                        <a:rPr lang="en-US" sz="1200" b="1" i="0" u="none" strike="noStrike" dirty="0">
                          <a:solidFill>
                            <a:srgbClr val="000000"/>
                          </a:solidFill>
                          <a:effectLst/>
                          <a:latin typeface="+mj-lt"/>
                        </a:rPr>
                        <a:t>Xu Ying</a:t>
                      </a:r>
                      <a:endParaRPr lang="en-US" sz="1200" b="1" dirty="0">
                        <a:effectLst/>
                        <a:latin typeface="+mj-lt"/>
                      </a:endParaRPr>
                    </a:p>
                  </a:txBody>
                  <a:tcPr marL="33323" marR="33323" marT="33323" marB="33323">
                    <a:lnL w="6350" cap="flat" cmpd="sng" algn="ctr">
                      <a:solidFill>
                        <a:srgbClr val="FFFFFF"/>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Hani</a:t>
                      </a:r>
                      <a:endParaRPr lang="en-US" sz="1200" b="1">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Hong Yuan</a:t>
                      </a:r>
                      <a:endParaRPr lang="en-US" sz="1200" b="1">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a:solidFill>
                            <a:srgbClr val="000000"/>
                          </a:solidFill>
                          <a:effectLst/>
                          <a:latin typeface="+mj-lt"/>
                        </a:rPr>
                        <a:t>Andy</a:t>
                      </a:r>
                      <a:endParaRPr lang="en-US" sz="1200" b="1">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2"/>
                  </a:ext>
                </a:extLst>
              </a:tr>
              <a:tr h="1026765">
                <a:tc>
                  <a:txBody>
                    <a:bodyPr/>
                    <a:lstStyle/>
                    <a:p>
                      <a:pPr rtl="0" fontAlgn="t">
                        <a:spcBef>
                          <a:spcPts val="0"/>
                        </a:spcBef>
                        <a:spcAft>
                          <a:spcPts val="0"/>
                        </a:spcAft>
                      </a:pPr>
                      <a:r>
                        <a:rPr lang="en-US" sz="1200" b="1" i="0" u="none" strike="noStrike" dirty="0">
                          <a:solidFill>
                            <a:schemeClr val="bg1"/>
                          </a:solidFill>
                          <a:effectLst/>
                          <a:latin typeface="+mj-lt"/>
                        </a:rPr>
                        <a:t>Tasks</a:t>
                      </a:r>
                      <a:endParaRPr lang="en-US" sz="1200" b="1" dirty="0">
                        <a:solidFill>
                          <a:schemeClr val="bg1"/>
                        </a:solidFill>
                        <a:effectLst/>
                        <a:latin typeface="+mj-lt"/>
                      </a:endParaRPr>
                    </a:p>
                  </a:txBody>
                  <a:tcPr marL="33323" marR="33323" marT="33323" marB="33323">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base">
                        <a:spcBef>
                          <a:spcPts val="0"/>
                        </a:spcBef>
                        <a:spcAft>
                          <a:spcPts val="0"/>
                        </a:spcAft>
                        <a:buFont typeface="Arial" charset="0"/>
                        <a:buChar char="•"/>
                      </a:pPr>
                      <a:r>
                        <a:rPr lang="en-US" sz="1200" b="1" i="0" u="none" strike="noStrike" dirty="0">
                          <a:solidFill>
                            <a:srgbClr val="000000"/>
                          </a:solidFill>
                          <a:effectLst/>
                          <a:latin typeface="+mj-lt"/>
                        </a:rPr>
                        <a:t>Prepare schedule, metrics, PP rotation</a:t>
                      </a:r>
                      <a:endParaRPr lang="en-US" sz="1200" b="1" i="0" u="none" strike="noStrike" dirty="0">
                        <a:solidFill>
                          <a:srgbClr val="607D8B"/>
                        </a:solidFill>
                        <a:effectLst/>
                        <a:latin typeface="+mj-lt"/>
                      </a:endParaRPr>
                    </a:p>
                    <a:p>
                      <a:pPr rtl="0" fontAlgn="base">
                        <a:spcBef>
                          <a:spcPts val="450"/>
                        </a:spcBef>
                        <a:spcAft>
                          <a:spcPts val="0"/>
                        </a:spcAft>
                        <a:buFont typeface="Arial" charset="0"/>
                        <a:buChar char="•"/>
                      </a:pPr>
                      <a:r>
                        <a:rPr lang="en-US" sz="1200" b="1" i="0" u="none" strike="noStrike" dirty="0">
                          <a:solidFill>
                            <a:srgbClr val="000000"/>
                          </a:solidFill>
                          <a:effectLst/>
                          <a:latin typeface="+mj-lt"/>
                        </a:rPr>
                        <a:t>Prepare presentation slides</a:t>
                      </a:r>
                      <a:endParaRPr lang="en-US" sz="1200" b="1" i="0" u="none" strike="noStrike" dirty="0">
                        <a:solidFill>
                          <a:srgbClr val="607D8B"/>
                        </a:solidFill>
                        <a:effectLst/>
                        <a:latin typeface="+mj-lt"/>
                      </a:endParaRPr>
                    </a:p>
                  </a:txBody>
                  <a:tcPr marL="33323" marR="33323" marT="33323" marB="33323">
                    <a:lnL w="6350" cap="flat" cmpd="sng" algn="ctr">
                      <a:solidFill>
                        <a:srgbClr val="FFFFFF"/>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dirty="0">
                          <a:solidFill>
                            <a:srgbClr val="607D8B"/>
                          </a:solidFill>
                          <a:effectLst/>
                          <a:latin typeface="+mj-lt"/>
                        </a:rPr>
                        <a:t>•</a:t>
                      </a:r>
                      <a:r>
                        <a:rPr lang="en-US" sz="1200" b="1" i="0" u="none" strike="noStrike" dirty="0">
                          <a:solidFill>
                            <a:srgbClr val="000000"/>
                          </a:solidFill>
                          <a:effectLst/>
                          <a:latin typeface="+mj-lt"/>
                        </a:rPr>
                        <a:t>Prepare two fully functional functions other than login</a:t>
                      </a:r>
                      <a:endParaRPr lang="en-US" sz="1200" b="1" dirty="0">
                        <a:effectLst/>
                        <a:latin typeface="+mj-lt"/>
                      </a:endParaRPr>
                    </a:p>
                    <a:p>
                      <a:pPr rtl="0" fontAlgn="t">
                        <a:spcBef>
                          <a:spcPts val="0"/>
                        </a:spcBef>
                        <a:spcAft>
                          <a:spcPts val="0"/>
                        </a:spcAft>
                      </a:pPr>
                      <a:r>
                        <a:rPr lang="en-US" sz="1200" b="1" i="0" u="none" strike="noStrike" dirty="0">
                          <a:solidFill>
                            <a:srgbClr val="607D8B"/>
                          </a:solidFill>
                          <a:effectLst/>
                          <a:latin typeface="+mj-lt"/>
                        </a:rPr>
                        <a:t>•</a:t>
                      </a:r>
                      <a:r>
                        <a:rPr lang="en-US" sz="1200" b="1" i="0" u="none" strike="noStrike" dirty="0">
                          <a:solidFill>
                            <a:srgbClr val="000000"/>
                          </a:solidFill>
                          <a:effectLst/>
                          <a:latin typeface="+mj-lt"/>
                        </a:rPr>
                        <a:t>Update progress</a:t>
                      </a:r>
                      <a:endParaRPr lang="en-US" sz="1200" b="1" dirty="0">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dirty="0">
                          <a:solidFill>
                            <a:srgbClr val="607D8B"/>
                          </a:solidFill>
                          <a:effectLst/>
                          <a:latin typeface="+mj-lt"/>
                        </a:rPr>
                        <a:t>•</a:t>
                      </a:r>
                      <a:r>
                        <a:rPr lang="en-US" sz="1200" b="1" i="0" u="none" strike="noStrike" dirty="0">
                          <a:solidFill>
                            <a:srgbClr val="000000"/>
                          </a:solidFill>
                          <a:effectLst/>
                          <a:latin typeface="+mj-lt"/>
                        </a:rPr>
                        <a:t>Improve from critics</a:t>
                      </a:r>
                      <a:endParaRPr lang="en-US" sz="1200" b="1" dirty="0">
                        <a:effectLst/>
                        <a:latin typeface="+mj-lt"/>
                      </a:endParaRPr>
                    </a:p>
                    <a:p>
                      <a:pPr rtl="0" fontAlgn="t">
                        <a:spcBef>
                          <a:spcPts val="0"/>
                        </a:spcBef>
                        <a:spcAft>
                          <a:spcPts val="0"/>
                        </a:spcAft>
                      </a:pPr>
                      <a:r>
                        <a:rPr lang="en-US" sz="1200" b="1" i="0" u="none" strike="noStrike" dirty="0">
                          <a:solidFill>
                            <a:srgbClr val="607D8B"/>
                          </a:solidFill>
                          <a:effectLst/>
                          <a:latin typeface="+mj-lt"/>
                        </a:rPr>
                        <a:t>•</a:t>
                      </a:r>
                      <a:r>
                        <a:rPr lang="en-US" sz="1200" b="1" i="0" u="none" strike="noStrike" dirty="0">
                          <a:solidFill>
                            <a:srgbClr val="000000"/>
                          </a:solidFill>
                          <a:effectLst/>
                          <a:latin typeface="+mj-lt"/>
                        </a:rPr>
                        <a:t>Prepare a full-functional project with all functions</a:t>
                      </a:r>
                      <a:r>
                        <a:rPr lang="en-US" sz="1200" b="1" dirty="0">
                          <a:effectLst/>
                          <a:latin typeface="+mj-lt"/>
                        </a:rPr>
                        <a:t/>
                      </a:r>
                      <a:br>
                        <a:rPr lang="en-US" sz="1200" b="1" dirty="0">
                          <a:effectLst/>
                          <a:latin typeface="+mj-lt"/>
                        </a:rPr>
                      </a:br>
                      <a:endParaRPr lang="en-US" sz="1200" b="1" dirty="0">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200" b="1" i="0" u="none" strike="noStrike" dirty="0">
                          <a:solidFill>
                            <a:srgbClr val="607D8B"/>
                          </a:solidFill>
                          <a:effectLst/>
                          <a:latin typeface="+mj-lt"/>
                        </a:rPr>
                        <a:t>•</a:t>
                      </a:r>
                      <a:r>
                        <a:rPr lang="en-US" sz="1200" b="1" i="0" u="none" strike="noStrike" dirty="0">
                          <a:solidFill>
                            <a:srgbClr val="000000"/>
                          </a:solidFill>
                          <a:effectLst/>
                          <a:latin typeface="+mj-lt"/>
                        </a:rPr>
                        <a:t>Debug &amp; test with all test cases from UAT</a:t>
                      </a:r>
                      <a:endParaRPr lang="en-US" sz="1200" b="1" dirty="0">
                        <a:effectLst/>
                        <a:latin typeface="+mj-lt"/>
                      </a:endParaRPr>
                    </a:p>
                    <a:p>
                      <a:pPr rtl="0" fontAlgn="t">
                        <a:spcBef>
                          <a:spcPts val="0"/>
                        </a:spcBef>
                        <a:spcAft>
                          <a:spcPts val="0"/>
                        </a:spcAft>
                      </a:pPr>
                      <a:r>
                        <a:rPr lang="en-US" sz="1200" b="1" i="0" u="none" strike="noStrike" dirty="0">
                          <a:solidFill>
                            <a:srgbClr val="607D8B"/>
                          </a:solidFill>
                          <a:effectLst/>
                          <a:latin typeface="+mj-lt"/>
                        </a:rPr>
                        <a:t>•</a:t>
                      </a:r>
                      <a:r>
                        <a:rPr lang="en-US" sz="1200" b="1" i="0" u="none" strike="noStrike" dirty="0">
                          <a:solidFill>
                            <a:srgbClr val="000000"/>
                          </a:solidFill>
                          <a:effectLst/>
                          <a:latin typeface="+mj-lt"/>
                        </a:rPr>
                        <a:t>Prepare for final presentation</a:t>
                      </a:r>
                      <a:endParaRPr lang="en-US" sz="1200" b="1" dirty="0">
                        <a:effectLst/>
                        <a:latin typeface="+mj-lt"/>
                      </a:endParaRPr>
                    </a:p>
                  </a:txBody>
                  <a:tcPr marL="33323" marR="33323" marT="33323" marB="33323">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3"/>
                  </a:ext>
                </a:extLst>
              </a:tr>
            </a:tbl>
          </a:graphicData>
        </a:graphic>
      </p:graphicFrame>
      <p:sp>
        <p:nvSpPr>
          <p:cNvPr id="5" name="Rectangle 1"/>
          <p:cNvSpPr>
            <a:spLocks noChangeArrowheads="1"/>
          </p:cNvSpPr>
          <p:nvPr/>
        </p:nvSpPr>
        <p:spPr bwMode="auto">
          <a:xfrm>
            <a:off x="0" y="2643295"/>
            <a:ext cx="7358808" cy="207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68580" tIns="0" rIns="68580" bIns="0" numCol="1" anchor="ctr" anchorCtr="0" compatLnSpc="1">
            <a:prstTxWarp prst="textNoShape">
              <a:avLst/>
            </a:prstTxWarp>
            <a:spAutoFit/>
          </a:bodyPr>
          <a:lstStyle/>
          <a:p>
            <a:pPr defTabSz="685800" eaLnBrk="0" fontAlgn="base" hangingPunct="0">
              <a:spcBef>
                <a:spcPct val="0"/>
              </a:spcBef>
              <a:spcAft>
                <a:spcPct val="0"/>
              </a:spcAft>
            </a:pPr>
            <a:endParaRPr lang="en-US" altLang="en-US" sz="1350">
              <a:solidFill>
                <a:schemeClr val="tx1"/>
              </a:solidFill>
              <a:latin typeface="Arial" charset="0"/>
            </a:endParaRPr>
          </a:p>
        </p:txBody>
      </p:sp>
      <p:grpSp>
        <p:nvGrpSpPr>
          <p:cNvPr id="52" name="Shape 261"/>
          <p:cNvGrpSpPr/>
          <p:nvPr/>
        </p:nvGrpSpPr>
        <p:grpSpPr>
          <a:xfrm>
            <a:off x="892362" y="1227856"/>
            <a:ext cx="1441928" cy="586016"/>
            <a:chOff x="1357450" y="2887026"/>
            <a:chExt cx="1462801" cy="480732"/>
          </a:xfrm>
        </p:grpSpPr>
        <p:sp>
          <p:nvSpPr>
            <p:cNvPr id="53"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800" b="1"/>
            </a:p>
          </p:txBody>
        </p:sp>
        <p:sp>
          <p:nvSpPr>
            <p:cNvPr id="54"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1800" b="1" dirty="0">
                  <a:solidFill>
                    <a:srgbClr val="FFFFFF"/>
                  </a:solidFill>
                </a:rPr>
                <a:t>Iteration </a:t>
              </a:r>
              <a:r>
                <a:rPr lang="en-GB" sz="1800" b="1" dirty="0" smtClean="0">
                  <a:solidFill>
                    <a:srgbClr val="FFFFFF"/>
                  </a:solidFill>
                </a:rPr>
                <a:t>3</a:t>
              </a:r>
              <a:endParaRPr lang="en-GB" sz="1800" b="1" dirty="0">
                <a:solidFill>
                  <a:srgbClr val="FFFFFF"/>
                </a:solidFill>
              </a:endParaRPr>
            </a:p>
          </p:txBody>
        </p:sp>
      </p:grpSp>
      <p:grpSp>
        <p:nvGrpSpPr>
          <p:cNvPr id="55" name="Shape 261"/>
          <p:cNvGrpSpPr/>
          <p:nvPr/>
        </p:nvGrpSpPr>
        <p:grpSpPr>
          <a:xfrm>
            <a:off x="2342366" y="1216073"/>
            <a:ext cx="1767720" cy="586016"/>
            <a:chOff x="1357450" y="2887026"/>
            <a:chExt cx="1462801" cy="480732"/>
          </a:xfrm>
        </p:grpSpPr>
        <p:sp>
          <p:nvSpPr>
            <p:cNvPr id="56"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800" b="1"/>
            </a:p>
          </p:txBody>
        </p:sp>
        <p:sp>
          <p:nvSpPr>
            <p:cNvPr id="57"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1800" b="1" dirty="0">
                  <a:solidFill>
                    <a:srgbClr val="FFFFFF"/>
                  </a:solidFill>
                </a:rPr>
                <a:t>Iteration </a:t>
              </a:r>
              <a:r>
                <a:rPr lang="en-GB" sz="1800" b="1" dirty="0" smtClean="0">
                  <a:solidFill>
                    <a:srgbClr val="FFFFFF"/>
                  </a:solidFill>
                </a:rPr>
                <a:t>4</a:t>
              </a:r>
              <a:endParaRPr lang="en-GB" sz="1800" b="1" dirty="0">
                <a:solidFill>
                  <a:srgbClr val="FFFFFF"/>
                </a:solidFill>
              </a:endParaRPr>
            </a:p>
          </p:txBody>
        </p:sp>
      </p:grpSp>
      <p:grpSp>
        <p:nvGrpSpPr>
          <p:cNvPr id="58" name="Shape 261"/>
          <p:cNvGrpSpPr/>
          <p:nvPr/>
        </p:nvGrpSpPr>
        <p:grpSpPr>
          <a:xfrm>
            <a:off x="4110087" y="1227206"/>
            <a:ext cx="1382917" cy="586016"/>
            <a:chOff x="1357450" y="2887026"/>
            <a:chExt cx="1462801" cy="480732"/>
          </a:xfrm>
        </p:grpSpPr>
        <p:sp>
          <p:nvSpPr>
            <p:cNvPr id="59"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800" b="1"/>
            </a:p>
          </p:txBody>
        </p:sp>
        <p:sp>
          <p:nvSpPr>
            <p:cNvPr id="60"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1800" b="1" dirty="0">
                  <a:solidFill>
                    <a:srgbClr val="FFFFFF"/>
                  </a:solidFill>
                </a:rPr>
                <a:t>Iteration </a:t>
              </a:r>
              <a:r>
                <a:rPr lang="en-GB" sz="1800" b="1" dirty="0" smtClean="0">
                  <a:solidFill>
                    <a:srgbClr val="FFFFFF"/>
                  </a:solidFill>
                </a:rPr>
                <a:t>5</a:t>
              </a:r>
              <a:endParaRPr lang="en-GB" sz="1800" b="1" dirty="0">
                <a:solidFill>
                  <a:srgbClr val="FFFFFF"/>
                </a:solidFill>
              </a:endParaRPr>
            </a:p>
          </p:txBody>
        </p:sp>
      </p:grpSp>
      <p:grpSp>
        <p:nvGrpSpPr>
          <p:cNvPr id="61" name="Shape 261"/>
          <p:cNvGrpSpPr/>
          <p:nvPr/>
        </p:nvGrpSpPr>
        <p:grpSpPr>
          <a:xfrm>
            <a:off x="5493003" y="1215775"/>
            <a:ext cx="1382917" cy="586016"/>
            <a:chOff x="1357450" y="2887026"/>
            <a:chExt cx="1462801" cy="480732"/>
          </a:xfrm>
        </p:grpSpPr>
        <p:sp>
          <p:nvSpPr>
            <p:cNvPr id="62"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800" b="1"/>
            </a:p>
          </p:txBody>
        </p:sp>
        <p:sp>
          <p:nvSpPr>
            <p:cNvPr id="63"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1800" b="1" dirty="0">
                  <a:solidFill>
                    <a:srgbClr val="FFFFFF"/>
                  </a:solidFill>
                </a:rPr>
                <a:t>Iteration </a:t>
              </a:r>
              <a:r>
                <a:rPr lang="en-GB" sz="1800" b="1" dirty="0" smtClean="0">
                  <a:solidFill>
                    <a:srgbClr val="FFFFFF"/>
                  </a:solidFill>
                </a:rPr>
                <a:t>6</a:t>
              </a:r>
              <a:endParaRPr lang="en-GB" sz="1800" b="1" dirty="0">
                <a:solidFill>
                  <a:srgbClr val="FFFFFF"/>
                </a:solidFill>
              </a:endParaRPr>
            </a:p>
          </p:txBody>
        </p:sp>
      </p:grpSp>
      <p:sp>
        <p:nvSpPr>
          <p:cNvPr id="24" name="Shape 210">
            <a:extLst>
              <a:ext uri="{FF2B5EF4-FFF2-40B4-BE49-F238E27FC236}">
                <a16:creationId xmlns="" xmlns:a16="http://schemas.microsoft.com/office/drawing/2014/main" id="{08F5B740-232E-4543-A357-92C15418B917}"/>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Milestones</a:t>
            </a:r>
          </a:p>
        </p:txBody>
      </p:sp>
      <p:sp>
        <p:nvSpPr>
          <p:cNvPr id="3" name="Rectangle 2"/>
          <p:cNvSpPr/>
          <p:nvPr/>
        </p:nvSpPr>
        <p:spPr>
          <a:xfrm>
            <a:off x="853579" y="1709647"/>
            <a:ext cx="401106" cy="307777"/>
          </a:xfrm>
          <a:prstGeom prst="rect">
            <a:avLst/>
          </a:prstGeom>
        </p:spPr>
        <p:txBody>
          <a:bodyPr wrap="square">
            <a:spAutoFit/>
          </a:bodyPr>
          <a:lstStyle/>
          <a:p>
            <a:pPr algn="ctr">
              <a:buClr>
                <a:srgbClr val="FFFFFF"/>
              </a:buClr>
              <a:buSzPct val="25000"/>
            </a:pPr>
            <a:r>
              <a:rPr lang="en-GB" b="1" dirty="0" smtClean="0">
                <a:solidFill>
                  <a:srgbClr val="FFFFFF"/>
                </a:solidFill>
              </a:rPr>
              <a:t>1</a:t>
            </a:r>
            <a:endParaRPr lang="en-GB" b="1" dirty="0">
              <a:solidFill>
                <a:srgbClr val="FFFFFF"/>
              </a:solidFill>
            </a:endParaRPr>
          </a:p>
        </p:txBody>
      </p:sp>
      <p:sp>
        <p:nvSpPr>
          <p:cNvPr id="26" name="Rectangle 25"/>
          <p:cNvSpPr/>
          <p:nvPr/>
        </p:nvSpPr>
        <p:spPr>
          <a:xfrm>
            <a:off x="2896610" y="1716304"/>
            <a:ext cx="401106" cy="307777"/>
          </a:xfrm>
          <a:prstGeom prst="rect">
            <a:avLst/>
          </a:prstGeom>
        </p:spPr>
        <p:txBody>
          <a:bodyPr wrap="square">
            <a:spAutoFit/>
          </a:bodyPr>
          <a:lstStyle/>
          <a:p>
            <a:pPr algn="ctr">
              <a:buClr>
                <a:srgbClr val="FFFFFF"/>
              </a:buClr>
              <a:buSzPct val="25000"/>
            </a:pPr>
            <a:r>
              <a:rPr lang="en-GB" b="1" dirty="0">
                <a:solidFill>
                  <a:srgbClr val="FFFFFF"/>
                </a:solidFill>
              </a:rPr>
              <a:t>2</a:t>
            </a:r>
          </a:p>
        </p:txBody>
      </p:sp>
      <p:sp>
        <p:nvSpPr>
          <p:cNvPr id="27" name="Rectangle 26"/>
          <p:cNvSpPr/>
          <p:nvPr/>
        </p:nvSpPr>
        <p:spPr>
          <a:xfrm>
            <a:off x="4289810" y="1720393"/>
            <a:ext cx="401106" cy="307777"/>
          </a:xfrm>
          <a:prstGeom prst="rect">
            <a:avLst/>
          </a:prstGeom>
        </p:spPr>
        <p:txBody>
          <a:bodyPr wrap="square">
            <a:spAutoFit/>
          </a:bodyPr>
          <a:lstStyle/>
          <a:p>
            <a:pPr algn="ctr">
              <a:buClr>
                <a:srgbClr val="FFFFFF"/>
              </a:buClr>
              <a:buSzPct val="25000"/>
            </a:pPr>
            <a:r>
              <a:rPr lang="en-GB" b="1" dirty="0">
                <a:solidFill>
                  <a:srgbClr val="FFFFFF"/>
                </a:solidFill>
              </a:rPr>
              <a:t>3</a:t>
            </a:r>
          </a:p>
        </p:txBody>
      </p:sp>
      <p:sp>
        <p:nvSpPr>
          <p:cNvPr id="28" name="Rectangle 27"/>
          <p:cNvSpPr/>
          <p:nvPr/>
        </p:nvSpPr>
        <p:spPr>
          <a:xfrm>
            <a:off x="5637107" y="1708674"/>
            <a:ext cx="401106" cy="307777"/>
          </a:xfrm>
          <a:prstGeom prst="rect">
            <a:avLst/>
          </a:prstGeom>
        </p:spPr>
        <p:txBody>
          <a:bodyPr wrap="square">
            <a:spAutoFit/>
          </a:bodyPr>
          <a:lstStyle/>
          <a:p>
            <a:pPr algn="ctr">
              <a:buClr>
                <a:srgbClr val="FFFFFF"/>
              </a:buClr>
              <a:buSzPct val="25000"/>
            </a:pPr>
            <a:r>
              <a:rPr lang="en-GB" b="1" dirty="0">
                <a:solidFill>
                  <a:srgbClr val="FFFFFF"/>
                </a:solidFill>
              </a:rPr>
              <a:t>4</a:t>
            </a:r>
          </a:p>
        </p:txBody>
      </p:sp>
    </p:spTree>
    <p:extLst>
      <p:ext uri="{BB962C8B-B14F-4D97-AF65-F5344CB8AC3E}">
        <p14:creationId xmlns:p14="http://schemas.microsoft.com/office/powerpoint/2010/main" val="20168541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4" name="Shape 544"/>
          <p:cNvSpPr txBox="1">
            <a:spLocks noGrp="1"/>
          </p:cNvSpPr>
          <p:nvPr>
            <p:ph type="title" idx="2"/>
          </p:nvPr>
        </p:nvSpPr>
        <p:spPr>
          <a:xfrm>
            <a:off x="233813" y="1561838"/>
            <a:ext cx="6390450" cy="1472625"/>
          </a:xfrm>
          <a:prstGeom prst="rect">
            <a:avLst/>
          </a:prstGeom>
          <a:noFill/>
          <a:ln>
            <a:noFill/>
          </a:ln>
        </p:spPr>
        <p:txBody>
          <a:bodyPr wrap="square" lIns="68569" tIns="68569" rIns="68569" bIns="68569" anchor="ctr" anchorCtr="0">
            <a:noAutofit/>
          </a:bodyPr>
          <a:lstStyle/>
          <a:p>
            <a:pPr>
              <a:buSzPct val="25000"/>
            </a:pPr>
            <a:r>
              <a:rPr lang="en-GB"/>
              <a:t>2 Days</a:t>
            </a:r>
          </a:p>
        </p:txBody>
      </p:sp>
      <p:sp>
        <p:nvSpPr>
          <p:cNvPr id="545" name="Shape 545"/>
          <p:cNvSpPr txBox="1">
            <a:spLocks noGrp="1"/>
          </p:cNvSpPr>
          <p:nvPr>
            <p:ph type="body" idx="1"/>
          </p:nvPr>
        </p:nvSpPr>
        <p:spPr>
          <a:xfrm>
            <a:off x="445425" y="3378113"/>
            <a:ext cx="5967225" cy="432900"/>
          </a:xfrm>
          <a:prstGeom prst="rect">
            <a:avLst/>
          </a:prstGeom>
          <a:noFill/>
          <a:ln>
            <a:noFill/>
          </a:ln>
        </p:spPr>
        <p:txBody>
          <a:bodyPr wrap="square" lIns="68569" tIns="68569" rIns="68569" bIns="68569" anchor="t" anchorCtr="0">
            <a:noAutofit/>
          </a:bodyPr>
          <a:lstStyle/>
          <a:p>
            <a:pPr indent="0">
              <a:spcAft>
                <a:spcPts val="0"/>
              </a:spcAft>
              <a:buSzPct val="25000"/>
              <a:buNone/>
            </a:pPr>
            <a:r>
              <a:rPr lang="en-GB" sz="2250">
                <a:solidFill>
                  <a:srgbClr val="000000"/>
                </a:solidFill>
                <a:latin typeface="Arial"/>
                <a:ea typeface="Arial"/>
                <a:cs typeface="Arial"/>
                <a:sym typeface="Arial"/>
              </a:rPr>
              <a:t>Before Every </a:t>
            </a:r>
            <a:r>
              <a:rPr lang="en-GB" sz="2250" b="1">
                <a:solidFill>
                  <a:srgbClr val="000000"/>
                </a:solidFill>
                <a:latin typeface="Arial"/>
                <a:ea typeface="Arial"/>
                <a:cs typeface="Arial"/>
                <a:sym typeface="Arial"/>
              </a:rPr>
              <a:t>Milestone</a:t>
            </a:r>
          </a:p>
        </p:txBody>
      </p:sp>
      <p:sp>
        <p:nvSpPr>
          <p:cNvPr id="5" name="Shape 210">
            <a:extLst>
              <a:ext uri="{FF2B5EF4-FFF2-40B4-BE49-F238E27FC236}">
                <a16:creationId xmlns="" xmlns:a16="http://schemas.microsoft.com/office/drawing/2014/main" id="{1327024A-8808-4D09-A1FA-31583900DCF4}"/>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Buffer Time</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4" name="Shape 544"/>
          <p:cNvSpPr txBox="1">
            <a:spLocks noGrp="1"/>
          </p:cNvSpPr>
          <p:nvPr>
            <p:ph type="title" idx="2"/>
          </p:nvPr>
        </p:nvSpPr>
        <p:spPr>
          <a:xfrm>
            <a:off x="233813" y="1561838"/>
            <a:ext cx="6390450" cy="1472625"/>
          </a:xfrm>
          <a:prstGeom prst="rect">
            <a:avLst/>
          </a:prstGeom>
          <a:noFill/>
          <a:ln>
            <a:noFill/>
          </a:ln>
        </p:spPr>
        <p:txBody>
          <a:bodyPr wrap="square" lIns="68569" tIns="68569" rIns="68569" bIns="68569" anchor="ctr" anchorCtr="0">
            <a:noAutofit/>
          </a:bodyPr>
          <a:lstStyle/>
          <a:p>
            <a:pPr>
              <a:buSzPct val="25000"/>
            </a:pPr>
            <a:r>
              <a:rPr lang="en-GB" dirty="0"/>
              <a:t>Critical Path</a:t>
            </a:r>
          </a:p>
        </p:txBody>
      </p:sp>
      <p:sp>
        <p:nvSpPr>
          <p:cNvPr id="545" name="Shape 545"/>
          <p:cNvSpPr txBox="1">
            <a:spLocks noGrp="1"/>
          </p:cNvSpPr>
          <p:nvPr>
            <p:ph type="body" idx="1"/>
          </p:nvPr>
        </p:nvSpPr>
        <p:spPr>
          <a:xfrm>
            <a:off x="445425" y="3378113"/>
            <a:ext cx="5967225" cy="432900"/>
          </a:xfrm>
          <a:prstGeom prst="rect">
            <a:avLst/>
          </a:prstGeom>
          <a:noFill/>
          <a:ln>
            <a:noFill/>
          </a:ln>
        </p:spPr>
        <p:txBody>
          <a:bodyPr wrap="square" lIns="68569" tIns="68569" rIns="68569" bIns="68569" anchor="t" anchorCtr="0">
            <a:noAutofit/>
          </a:bodyPr>
          <a:lstStyle/>
          <a:p>
            <a:pPr indent="0">
              <a:spcAft>
                <a:spcPts val="0"/>
              </a:spcAft>
              <a:buSzPct val="25000"/>
              <a:buNone/>
            </a:pPr>
            <a:r>
              <a:rPr lang="en-GB" sz="2250" dirty="0">
                <a:solidFill>
                  <a:srgbClr val="000000"/>
                </a:solidFill>
                <a:latin typeface="Arial"/>
                <a:ea typeface="Arial"/>
                <a:cs typeface="Arial"/>
                <a:sym typeface="Arial"/>
              </a:rPr>
              <a:t>Minimum time to complete the project</a:t>
            </a:r>
            <a:endParaRPr lang="en-GB" sz="2250" b="1"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6441643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666666"/>
        </a:solidFill>
        <a:effectLst/>
      </p:bgPr>
    </p:bg>
    <p:spTree>
      <p:nvGrpSpPr>
        <p:cNvPr id="1" name="Shape 556"/>
        <p:cNvGrpSpPr/>
        <p:nvPr/>
      </p:nvGrpSpPr>
      <p:grpSpPr>
        <a:xfrm>
          <a:off x="0" y="0"/>
          <a:ext cx="0" cy="0"/>
          <a:chOff x="0" y="0"/>
          <a:chExt cx="0" cy="0"/>
        </a:xfrm>
      </p:grpSpPr>
      <p:sp>
        <p:nvSpPr>
          <p:cNvPr id="558" name="Shape 558"/>
          <p:cNvSpPr/>
          <p:nvPr/>
        </p:nvSpPr>
        <p:spPr>
          <a:xfrm>
            <a:off x="2734247" y="2127431"/>
            <a:ext cx="1517400" cy="10334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solidFill>
                  <a:schemeClr val="bg2"/>
                </a:solidFill>
              </a:rPr>
              <a:t>Diagrams designing </a:t>
            </a:r>
            <a:br>
              <a:rPr lang="en-GB" dirty="0">
                <a:solidFill>
                  <a:schemeClr val="bg2"/>
                </a:solidFill>
              </a:rPr>
            </a:br>
            <a:r>
              <a:rPr lang="en-GB" dirty="0">
                <a:solidFill>
                  <a:schemeClr val="bg1"/>
                </a:solidFill>
              </a:rPr>
              <a:t>(2 days)</a:t>
            </a:r>
          </a:p>
        </p:txBody>
      </p:sp>
      <p:sp>
        <p:nvSpPr>
          <p:cNvPr id="559" name="Shape 559"/>
          <p:cNvSpPr/>
          <p:nvPr/>
        </p:nvSpPr>
        <p:spPr>
          <a:xfrm>
            <a:off x="860089" y="2127431"/>
            <a:ext cx="1517400" cy="10334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solidFill>
                  <a:schemeClr val="bg2"/>
                </a:solidFill>
              </a:rPr>
              <a:t>Project analysis &amp; planning</a:t>
            </a:r>
          </a:p>
          <a:p>
            <a:pPr algn="ctr">
              <a:buClr>
                <a:srgbClr val="000000"/>
              </a:buClr>
              <a:buSzPct val="25000"/>
            </a:pPr>
            <a:r>
              <a:rPr lang="en-GB" dirty="0">
                <a:solidFill>
                  <a:schemeClr val="bg1"/>
                </a:solidFill>
              </a:rPr>
              <a:t>(1 day)</a:t>
            </a:r>
          </a:p>
        </p:txBody>
      </p:sp>
      <p:sp>
        <p:nvSpPr>
          <p:cNvPr id="560" name="Shape 560"/>
          <p:cNvSpPr/>
          <p:nvPr/>
        </p:nvSpPr>
        <p:spPr>
          <a:xfrm>
            <a:off x="4608404" y="2127431"/>
            <a:ext cx="1845632" cy="10334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solidFill>
                  <a:schemeClr val="bg2"/>
                </a:solidFill>
              </a:rPr>
              <a:t>Login Page, Home Page &amp; Admin Page</a:t>
            </a:r>
            <a:br>
              <a:rPr lang="en-GB" dirty="0">
                <a:solidFill>
                  <a:schemeClr val="bg2"/>
                </a:solidFill>
              </a:rPr>
            </a:br>
            <a:r>
              <a:rPr lang="en-GB" dirty="0">
                <a:solidFill>
                  <a:schemeClr val="bg2"/>
                </a:solidFill>
              </a:rPr>
              <a:t>(GUI)</a:t>
            </a:r>
          </a:p>
          <a:p>
            <a:pPr lvl="0" algn="ctr">
              <a:buClr>
                <a:srgbClr val="000000"/>
              </a:buClr>
              <a:buSzPct val="25000"/>
            </a:pPr>
            <a:r>
              <a:rPr lang="en-GB" dirty="0">
                <a:solidFill>
                  <a:schemeClr val="bg1"/>
                </a:solidFill>
              </a:rPr>
              <a:t>(2 days)</a:t>
            </a:r>
          </a:p>
        </p:txBody>
      </p:sp>
      <p:cxnSp>
        <p:nvCxnSpPr>
          <p:cNvPr id="561" name="Shape 561"/>
          <p:cNvCxnSpPr>
            <a:stCxn id="559" idx="3"/>
            <a:endCxn id="558" idx="1"/>
          </p:cNvCxnSpPr>
          <p:nvPr/>
        </p:nvCxnSpPr>
        <p:spPr>
          <a:xfrm>
            <a:off x="2377489" y="2644144"/>
            <a:ext cx="356758" cy="0"/>
          </a:xfrm>
          <a:prstGeom prst="straightConnector1">
            <a:avLst/>
          </a:prstGeom>
          <a:noFill/>
          <a:ln w="9525" cap="flat" cmpd="sng">
            <a:solidFill>
              <a:srgbClr val="0070C0"/>
            </a:solidFill>
            <a:prstDash val="solid"/>
            <a:round/>
            <a:headEnd type="none" w="med" len="med"/>
            <a:tailEnd type="triangle" w="lg" len="lg"/>
          </a:ln>
        </p:spPr>
      </p:cxnSp>
      <p:cxnSp>
        <p:nvCxnSpPr>
          <p:cNvPr id="562" name="Shape 562"/>
          <p:cNvCxnSpPr>
            <a:stCxn id="558" idx="3"/>
            <a:endCxn id="560" idx="1"/>
          </p:cNvCxnSpPr>
          <p:nvPr/>
        </p:nvCxnSpPr>
        <p:spPr>
          <a:xfrm>
            <a:off x="4251647" y="2644144"/>
            <a:ext cx="356758" cy="0"/>
          </a:xfrm>
          <a:prstGeom prst="straightConnector1">
            <a:avLst/>
          </a:prstGeom>
          <a:noFill/>
          <a:ln w="9525" cap="flat" cmpd="sng">
            <a:solidFill>
              <a:srgbClr val="0070C0"/>
            </a:solidFill>
            <a:prstDash val="solid"/>
            <a:round/>
            <a:headEnd type="none" w="med" len="med"/>
            <a:tailEnd type="triangle" w="lg" len="lg"/>
          </a:ln>
        </p:spPr>
      </p:cxnSp>
      <p:sp>
        <p:nvSpPr>
          <p:cNvPr id="563" name="Shape 563"/>
          <p:cNvSpPr/>
          <p:nvPr/>
        </p:nvSpPr>
        <p:spPr>
          <a:xfrm>
            <a:off x="124763" y="2515800"/>
            <a:ext cx="248175" cy="256725"/>
          </a:xfrm>
          <a:prstGeom prst="flowChartConnector">
            <a:avLst/>
          </a:prstGeom>
          <a:solidFill>
            <a:srgbClr val="0070C0"/>
          </a:solidFill>
          <a:ln w="9525" cap="flat" cmpd="sng">
            <a:solidFill>
              <a:schemeClr val="dk2"/>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050"/>
          </a:p>
        </p:txBody>
      </p:sp>
      <p:cxnSp>
        <p:nvCxnSpPr>
          <p:cNvPr id="564" name="Shape 564"/>
          <p:cNvCxnSpPr>
            <a:stCxn id="563" idx="6"/>
            <a:endCxn id="559" idx="1"/>
          </p:cNvCxnSpPr>
          <p:nvPr/>
        </p:nvCxnSpPr>
        <p:spPr>
          <a:xfrm flipV="1">
            <a:off x="372938" y="2644144"/>
            <a:ext cx="487151" cy="19"/>
          </a:xfrm>
          <a:prstGeom prst="straightConnector1">
            <a:avLst/>
          </a:prstGeom>
          <a:noFill/>
          <a:ln w="9525" cap="flat" cmpd="sng">
            <a:solidFill>
              <a:srgbClr val="0070C0"/>
            </a:solidFill>
            <a:prstDash val="solid"/>
            <a:round/>
            <a:headEnd type="none" w="med" len="med"/>
            <a:tailEnd type="triangle" w="lg" len="lg"/>
          </a:ln>
        </p:spPr>
      </p:cxnSp>
      <p:pic>
        <p:nvPicPr>
          <p:cNvPr id="33" name="Shape 418"/>
          <p:cNvPicPr preferRelativeResize="0"/>
          <p:nvPr/>
        </p:nvPicPr>
        <p:blipFill rotWithShape="1">
          <a:blip r:embed="rId3">
            <a:alphaModFix/>
          </a:blip>
          <a:srcRect/>
          <a:stretch/>
        </p:blipFill>
        <p:spPr>
          <a:xfrm rot="1902171">
            <a:off x="4038584" y="834898"/>
            <a:ext cx="2811350" cy="1095299"/>
          </a:xfrm>
          <a:prstGeom prst="rect">
            <a:avLst/>
          </a:prstGeom>
          <a:noFill/>
          <a:ln>
            <a:noFill/>
          </a:ln>
        </p:spPr>
      </p:pic>
      <p:cxnSp>
        <p:nvCxnSpPr>
          <p:cNvPr id="38" name="Shape 565"/>
          <p:cNvCxnSpPr>
            <a:stCxn id="560" idx="3"/>
          </p:cNvCxnSpPr>
          <p:nvPr/>
        </p:nvCxnSpPr>
        <p:spPr>
          <a:xfrm>
            <a:off x="6454036" y="2644144"/>
            <a:ext cx="403964" cy="0"/>
          </a:xfrm>
          <a:prstGeom prst="straightConnector1">
            <a:avLst/>
          </a:prstGeom>
          <a:noFill/>
          <a:ln w="9525" cap="flat" cmpd="sng">
            <a:solidFill>
              <a:srgbClr val="0070C0"/>
            </a:solidFill>
            <a:prstDash val="solid"/>
            <a:round/>
            <a:headEnd type="none" w="med" len="med"/>
            <a:tailEnd type="triangle" w="lg" len="lg"/>
          </a:ln>
        </p:spPr>
      </p:cxnSp>
      <p:sp>
        <p:nvSpPr>
          <p:cNvPr id="12" name="Shape 210">
            <a:extLst>
              <a:ext uri="{FF2B5EF4-FFF2-40B4-BE49-F238E27FC236}">
                <a16:creationId xmlns="" xmlns:a16="http://schemas.microsoft.com/office/drawing/2014/main" id="{B6BC69DC-52CF-4B8A-B7FA-CC74C752655A}"/>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1</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2" name="Shape 572"/>
          <p:cNvSpPr/>
          <p:nvPr/>
        </p:nvSpPr>
        <p:spPr>
          <a:xfrm>
            <a:off x="1607312" y="1561982"/>
            <a:ext cx="1157924" cy="744525"/>
          </a:xfrm>
          <a:prstGeom prst="roundRect">
            <a:avLst>
              <a:gd name="adj" fmla="val 16667"/>
            </a:avLst>
          </a:prstGeom>
          <a:solidFill>
            <a:schemeClr val="bg1"/>
          </a:solidFill>
          <a:ln w="9525" cap="flat" cmpd="sng">
            <a:solidFill>
              <a:schemeClr val="bg2">
                <a:lumMod val="50000"/>
              </a:schemeClr>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t>Login functionality</a:t>
            </a:r>
            <a:br>
              <a:rPr lang="en-GB" dirty="0"/>
            </a:br>
            <a:r>
              <a:rPr lang="en-GB" dirty="0"/>
              <a:t>1 day </a:t>
            </a:r>
          </a:p>
        </p:txBody>
      </p:sp>
      <p:sp>
        <p:nvSpPr>
          <p:cNvPr id="573" name="Shape 573"/>
          <p:cNvSpPr/>
          <p:nvPr/>
        </p:nvSpPr>
        <p:spPr>
          <a:xfrm>
            <a:off x="328402" y="2306507"/>
            <a:ext cx="1013932"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t>Database </a:t>
            </a:r>
            <a:r>
              <a:rPr lang="en-GB" dirty="0">
                <a:solidFill>
                  <a:schemeClr val="bg1"/>
                </a:solidFill>
              </a:rPr>
              <a:t>(1 day)</a:t>
            </a:r>
          </a:p>
        </p:txBody>
      </p:sp>
      <p:sp>
        <p:nvSpPr>
          <p:cNvPr id="574" name="Shape 574"/>
          <p:cNvSpPr/>
          <p:nvPr/>
        </p:nvSpPr>
        <p:spPr>
          <a:xfrm>
            <a:off x="3574963" y="3230716"/>
            <a:ext cx="1379809"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t>Breakdown &amp; </a:t>
            </a:r>
            <a:r>
              <a:rPr lang="en-GB" dirty="0" err="1"/>
              <a:t>topK</a:t>
            </a:r>
            <a:r>
              <a:rPr lang="en-GB" dirty="0"/>
              <a:t> Report </a:t>
            </a:r>
            <a:br>
              <a:rPr lang="en-GB" dirty="0"/>
            </a:br>
            <a:r>
              <a:rPr lang="en-GB" dirty="0">
                <a:solidFill>
                  <a:schemeClr val="bg1"/>
                </a:solidFill>
              </a:rPr>
              <a:t>(3 day)</a:t>
            </a:r>
          </a:p>
        </p:txBody>
      </p:sp>
      <p:sp>
        <p:nvSpPr>
          <p:cNvPr id="575" name="Shape 575"/>
          <p:cNvSpPr/>
          <p:nvPr/>
        </p:nvSpPr>
        <p:spPr>
          <a:xfrm>
            <a:off x="1496652" y="3215269"/>
            <a:ext cx="1391251" cy="775421"/>
          </a:xfrm>
          <a:prstGeom prst="roundRect">
            <a:avLst>
              <a:gd name="adj" fmla="val 16667"/>
            </a:avLst>
          </a:prstGeom>
          <a:solidFill>
            <a:schemeClr val="tx1"/>
          </a:solidFill>
          <a:ln w="9525" cap="flat" cmpd="sng">
            <a:solidFill>
              <a:schemeClr val="tx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t>Basic location report (GUI)</a:t>
            </a:r>
          </a:p>
          <a:p>
            <a:pPr algn="ctr">
              <a:buClr>
                <a:srgbClr val="000000"/>
              </a:buClr>
              <a:buSzPct val="25000"/>
            </a:pPr>
            <a:r>
              <a:rPr lang="en-GB" dirty="0">
                <a:solidFill>
                  <a:schemeClr val="bg1"/>
                </a:solidFill>
              </a:rPr>
              <a:t>(1 day)</a:t>
            </a:r>
          </a:p>
        </p:txBody>
      </p:sp>
      <p:sp>
        <p:nvSpPr>
          <p:cNvPr id="578" name="Shape 578"/>
          <p:cNvSpPr/>
          <p:nvPr/>
        </p:nvSpPr>
        <p:spPr>
          <a:xfrm>
            <a:off x="5087766" y="2214919"/>
            <a:ext cx="1313455"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t>Integration</a:t>
            </a:r>
          </a:p>
          <a:p>
            <a:pPr algn="ctr">
              <a:buClr>
                <a:srgbClr val="000000"/>
              </a:buClr>
              <a:buSzPct val="25000"/>
            </a:pPr>
            <a:r>
              <a:rPr lang="en-GB" dirty="0">
                <a:solidFill>
                  <a:schemeClr val="bg1"/>
                </a:solidFill>
              </a:rPr>
              <a:t>(1 day)</a:t>
            </a:r>
          </a:p>
        </p:txBody>
      </p:sp>
      <p:cxnSp>
        <p:nvCxnSpPr>
          <p:cNvPr id="579" name="Shape 579"/>
          <p:cNvCxnSpPr>
            <a:cxnSpLocks/>
            <a:stCxn id="575" idx="3"/>
            <a:endCxn id="574" idx="1"/>
          </p:cNvCxnSpPr>
          <p:nvPr/>
        </p:nvCxnSpPr>
        <p:spPr>
          <a:xfrm flipV="1">
            <a:off x="2887903" y="3602979"/>
            <a:ext cx="687060" cy="1"/>
          </a:xfrm>
          <a:prstGeom prst="straightConnector1">
            <a:avLst/>
          </a:prstGeom>
          <a:noFill/>
          <a:ln w="9525" cap="flat" cmpd="sng">
            <a:solidFill>
              <a:srgbClr val="0070C0"/>
            </a:solidFill>
            <a:prstDash val="solid"/>
            <a:round/>
            <a:headEnd type="none" w="med" len="med"/>
            <a:tailEnd type="triangle" w="lg" len="lg"/>
          </a:ln>
        </p:spPr>
      </p:cxnSp>
      <p:cxnSp>
        <p:nvCxnSpPr>
          <p:cNvPr id="581" name="Shape 581"/>
          <p:cNvCxnSpPr>
            <a:cxnSpLocks/>
            <a:stCxn id="578" idx="3"/>
          </p:cNvCxnSpPr>
          <p:nvPr/>
        </p:nvCxnSpPr>
        <p:spPr>
          <a:xfrm flipV="1">
            <a:off x="6401221" y="2587181"/>
            <a:ext cx="456779" cy="1"/>
          </a:xfrm>
          <a:prstGeom prst="straightConnector1">
            <a:avLst/>
          </a:prstGeom>
          <a:noFill/>
          <a:ln w="9525" cap="flat" cmpd="sng">
            <a:solidFill>
              <a:srgbClr val="0070C0"/>
            </a:solidFill>
            <a:prstDash val="solid"/>
            <a:round/>
            <a:headEnd type="none" w="med" len="med"/>
            <a:tailEnd type="triangle" w="lg" len="lg"/>
          </a:ln>
        </p:spPr>
      </p:cxnSp>
      <p:cxnSp>
        <p:nvCxnSpPr>
          <p:cNvPr id="583" name="Shape 583"/>
          <p:cNvCxnSpPr>
            <a:cxnSpLocks/>
            <a:stCxn id="573" idx="2"/>
            <a:endCxn id="575" idx="1"/>
          </p:cNvCxnSpPr>
          <p:nvPr/>
        </p:nvCxnSpPr>
        <p:spPr>
          <a:xfrm>
            <a:off x="835368" y="3051032"/>
            <a:ext cx="661284" cy="551948"/>
          </a:xfrm>
          <a:prstGeom prst="straightConnector1">
            <a:avLst/>
          </a:prstGeom>
          <a:noFill/>
          <a:ln w="9525" cap="flat" cmpd="sng">
            <a:solidFill>
              <a:srgbClr val="0070C0"/>
            </a:solidFill>
            <a:prstDash val="solid"/>
            <a:round/>
            <a:headEnd type="none" w="med" len="med"/>
            <a:tailEnd type="triangle" w="lg" len="lg"/>
          </a:ln>
        </p:spPr>
      </p:cxnSp>
      <p:cxnSp>
        <p:nvCxnSpPr>
          <p:cNvPr id="584" name="Shape 584"/>
          <p:cNvCxnSpPr>
            <a:cxnSpLocks/>
            <a:stCxn id="572" idx="3"/>
            <a:endCxn id="70" idx="1"/>
          </p:cNvCxnSpPr>
          <p:nvPr/>
        </p:nvCxnSpPr>
        <p:spPr>
          <a:xfrm flipV="1">
            <a:off x="2765236" y="1925298"/>
            <a:ext cx="991380" cy="8947"/>
          </a:xfrm>
          <a:prstGeom prst="straightConnector1">
            <a:avLst/>
          </a:prstGeom>
          <a:noFill/>
          <a:ln w="9525" cap="flat" cmpd="sng">
            <a:solidFill>
              <a:srgbClr val="0070C0"/>
            </a:solidFill>
            <a:prstDash val="solid"/>
            <a:round/>
            <a:headEnd type="none" w="med" len="med"/>
            <a:tailEnd type="triangle" w="lg" len="lg"/>
          </a:ln>
        </p:spPr>
      </p:cxnSp>
      <p:cxnSp>
        <p:nvCxnSpPr>
          <p:cNvPr id="585" name="Shape 585"/>
          <p:cNvCxnSpPr>
            <a:cxnSpLocks/>
            <a:stCxn id="574" idx="3"/>
            <a:endCxn id="578" idx="2"/>
          </p:cNvCxnSpPr>
          <p:nvPr/>
        </p:nvCxnSpPr>
        <p:spPr>
          <a:xfrm flipV="1">
            <a:off x="4954772" y="2959444"/>
            <a:ext cx="789722" cy="643535"/>
          </a:xfrm>
          <a:prstGeom prst="straightConnector1">
            <a:avLst/>
          </a:prstGeom>
          <a:noFill/>
          <a:ln w="9525" cap="flat" cmpd="sng">
            <a:solidFill>
              <a:srgbClr val="0070C0"/>
            </a:solidFill>
            <a:prstDash val="solid"/>
            <a:round/>
            <a:headEnd type="none" w="med" len="med"/>
            <a:tailEnd type="triangle" w="lg" len="lg"/>
          </a:ln>
        </p:spPr>
      </p:cxnSp>
      <p:cxnSp>
        <p:nvCxnSpPr>
          <p:cNvPr id="586" name="Shape 586"/>
          <p:cNvCxnSpPr>
            <a:cxnSpLocks/>
            <a:stCxn id="573" idx="0"/>
            <a:endCxn id="572" idx="1"/>
          </p:cNvCxnSpPr>
          <p:nvPr/>
        </p:nvCxnSpPr>
        <p:spPr>
          <a:xfrm flipV="1">
            <a:off x="835368" y="1934245"/>
            <a:ext cx="771944" cy="372262"/>
          </a:xfrm>
          <a:prstGeom prst="straightConnector1">
            <a:avLst/>
          </a:prstGeom>
          <a:noFill/>
          <a:ln w="9525" cap="flat" cmpd="sng">
            <a:solidFill>
              <a:srgbClr val="0070C0"/>
            </a:solidFill>
            <a:prstDash val="solid"/>
            <a:round/>
            <a:headEnd type="none" w="med" len="med"/>
            <a:tailEnd type="triangle" w="lg" len="lg"/>
          </a:ln>
        </p:spPr>
      </p:cxnSp>
      <p:cxnSp>
        <p:nvCxnSpPr>
          <p:cNvPr id="588" name="Shape 588"/>
          <p:cNvCxnSpPr>
            <a:cxnSpLocks/>
            <a:stCxn id="70" idx="3"/>
            <a:endCxn id="578" idx="0"/>
          </p:cNvCxnSpPr>
          <p:nvPr/>
        </p:nvCxnSpPr>
        <p:spPr>
          <a:xfrm>
            <a:off x="4513702" y="1925298"/>
            <a:ext cx="1230792" cy="289621"/>
          </a:xfrm>
          <a:prstGeom prst="straightConnector1">
            <a:avLst/>
          </a:prstGeom>
          <a:noFill/>
          <a:ln w="9525" cap="flat" cmpd="sng">
            <a:solidFill>
              <a:srgbClr val="0070C0"/>
            </a:solidFill>
            <a:prstDash val="solid"/>
            <a:round/>
            <a:headEnd type="none" w="med" len="med"/>
            <a:tailEnd type="triangle" w="lg" len="lg"/>
          </a:ln>
        </p:spPr>
      </p:cxnSp>
      <p:sp>
        <p:nvSpPr>
          <p:cNvPr id="70" name="Shape 580"/>
          <p:cNvSpPr/>
          <p:nvPr/>
        </p:nvSpPr>
        <p:spPr>
          <a:xfrm>
            <a:off x="3756616" y="1495805"/>
            <a:ext cx="757086" cy="858985"/>
          </a:xfrm>
          <a:prstGeom prst="roundRect">
            <a:avLst>
              <a:gd name="adj" fmla="val 16667"/>
            </a:avLst>
          </a:prstGeom>
          <a:solidFill>
            <a:schemeClr val="accent6"/>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t>Slack </a:t>
            </a:r>
          </a:p>
          <a:p>
            <a:pPr algn="ctr">
              <a:buClr>
                <a:srgbClr val="000000"/>
              </a:buClr>
              <a:buSzPct val="25000"/>
            </a:pPr>
            <a:r>
              <a:rPr lang="en-GB" dirty="0"/>
              <a:t>3 days</a:t>
            </a:r>
          </a:p>
        </p:txBody>
      </p:sp>
      <p:pic>
        <p:nvPicPr>
          <p:cNvPr id="99" name="Shape 418"/>
          <p:cNvPicPr preferRelativeResize="0"/>
          <p:nvPr/>
        </p:nvPicPr>
        <p:blipFill rotWithShape="1">
          <a:blip r:embed="rId3">
            <a:alphaModFix/>
          </a:blip>
          <a:srcRect/>
          <a:stretch/>
        </p:blipFill>
        <p:spPr>
          <a:xfrm rot="1902171">
            <a:off x="4038584" y="834898"/>
            <a:ext cx="2811350" cy="1095299"/>
          </a:xfrm>
          <a:prstGeom prst="rect">
            <a:avLst/>
          </a:prstGeom>
          <a:noFill/>
          <a:ln>
            <a:noFill/>
          </a:ln>
        </p:spPr>
      </p:pic>
      <p:sp>
        <p:nvSpPr>
          <p:cNvPr id="17" name="Shape 210">
            <a:extLst>
              <a:ext uri="{FF2B5EF4-FFF2-40B4-BE49-F238E27FC236}">
                <a16:creationId xmlns="" xmlns:a16="http://schemas.microsoft.com/office/drawing/2014/main" id="{76DBA362-2D84-4C7D-8DE2-8494874923C7}"/>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2</a:t>
            </a:r>
          </a:p>
        </p:txBody>
      </p:sp>
      <p:cxnSp>
        <p:nvCxnSpPr>
          <p:cNvPr id="35" name="Shape 581">
            <a:extLst>
              <a:ext uri="{FF2B5EF4-FFF2-40B4-BE49-F238E27FC236}">
                <a16:creationId xmlns="" xmlns:a16="http://schemas.microsoft.com/office/drawing/2014/main" id="{55A58A42-54BE-41AF-8AC8-EAA848F80CDF}"/>
              </a:ext>
            </a:extLst>
          </p:cNvPr>
          <p:cNvCxnSpPr>
            <a:cxnSpLocks/>
            <a:endCxn id="573" idx="1"/>
          </p:cNvCxnSpPr>
          <p:nvPr/>
        </p:nvCxnSpPr>
        <p:spPr>
          <a:xfrm flipV="1">
            <a:off x="0" y="2678770"/>
            <a:ext cx="328402" cy="6407"/>
          </a:xfrm>
          <a:prstGeom prst="straightConnector1">
            <a:avLst/>
          </a:prstGeom>
          <a:noFill/>
          <a:ln w="9525" cap="flat" cmpd="sng">
            <a:solidFill>
              <a:srgbClr val="0070C0"/>
            </a:solidFill>
            <a:prstDash val="solid"/>
            <a:round/>
            <a:headEnd type="none" w="med" len="med"/>
            <a:tailEnd type="triangle" w="lg" len="lg"/>
          </a:ln>
        </p:spPr>
      </p:cxn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4" name="Shape 594"/>
          <p:cNvSpPr/>
          <p:nvPr/>
        </p:nvSpPr>
        <p:spPr>
          <a:xfrm>
            <a:off x="1451786" y="1391081"/>
            <a:ext cx="868275"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a:solidFill>
                  <a:schemeClr val="bg2"/>
                </a:solidFill>
              </a:rPr>
              <a:t>Bootstrap UI </a:t>
            </a:r>
            <a:br>
              <a:rPr lang="en-GB" sz="1200" dirty="0">
                <a:solidFill>
                  <a:schemeClr val="bg2"/>
                </a:solidFill>
              </a:rPr>
            </a:br>
            <a:r>
              <a:rPr lang="en-GB" sz="1200" dirty="0">
                <a:solidFill>
                  <a:schemeClr val="bg1"/>
                </a:solidFill>
              </a:rPr>
              <a:t>(1 day) </a:t>
            </a:r>
          </a:p>
        </p:txBody>
      </p:sp>
      <p:sp>
        <p:nvSpPr>
          <p:cNvPr id="595" name="Shape 595"/>
          <p:cNvSpPr/>
          <p:nvPr/>
        </p:nvSpPr>
        <p:spPr>
          <a:xfrm>
            <a:off x="1196247" y="3202981"/>
            <a:ext cx="861275" cy="744525"/>
          </a:xfrm>
          <a:prstGeom prst="roundRect">
            <a:avLst>
              <a:gd name="adj" fmla="val 16667"/>
            </a:avLst>
          </a:prstGeom>
          <a:solidFill>
            <a:srgbClr val="FFFFFF"/>
          </a:solidFill>
          <a:ln w="9525" cap="flat" cmpd="sng">
            <a:solidFill>
              <a:schemeClr val="tx2"/>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err="1">
                <a:solidFill>
                  <a:schemeClr val="bg2"/>
                </a:solidFill>
              </a:rPr>
              <a:t>Heatmap</a:t>
            </a:r>
            <a:r>
              <a:rPr lang="en-GB" sz="1200" dirty="0">
                <a:solidFill>
                  <a:schemeClr val="bg2"/>
                </a:solidFill>
              </a:rPr>
              <a:t> function</a:t>
            </a:r>
          </a:p>
          <a:p>
            <a:pPr algn="ctr">
              <a:buClr>
                <a:srgbClr val="000000"/>
              </a:buClr>
              <a:buSzPct val="25000"/>
            </a:pPr>
            <a:r>
              <a:rPr lang="en-GB" sz="1200" dirty="0">
                <a:solidFill>
                  <a:schemeClr val="tx1"/>
                </a:solidFill>
              </a:rPr>
              <a:t>(2 days)</a:t>
            </a:r>
          </a:p>
        </p:txBody>
      </p:sp>
      <p:sp>
        <p:nvSpPr>
          <p:cNvPr id="596" name="Shape 596"/>
          <p:cNvSpPr/>
          <p:nvPr/>
        </p:nvSpPr>
        <p:spPr>
          <a:xfrm>
            <a:off x="127494" y="3202981"/>
            <a:ext cx="857656" cy="744525"/>
          </a:xfrm>
          <a:prstGeom prst="roundRect">
            <a:avLst>
              <a:gd name="adj" fmla="val 16667"/>
            </a:avLst>
          </a:prstGeom>
          <a:solidFill>
            <a:srgbClr val="FFFFFF"/>
          </a:solidFill>
          <a:ln w="9525" cap="flat" cmpd="sng">
            <a:solidFill>
              <a:schemeClr val="tx2"/>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err="1">
                <a:solidFill>
                  <a:schemeClr val="bg2"/>
                </a:solidFill>
              </a:rPr>
              <a:t>Heatmap</a:t>
            </a:r>
            <a:r>
              <a:rPr lang="en-GB" sz="1200" dirty="0">
                <a:solidFill>
                  <a:schemeClr val="bg2"/>
                </a:solidFill>
              </a:rPr>
              <a:t> UI</a:t>
            </a:r>
            <a:br>
              <a:rPr lang="en-GB" sz="1200" dirty="0">
                <a:solidFill>
                  <a:schemeClr val="bg2"/>
                </a:solidFill>
              </a:rPr>
            </a:br>
            <a:r>
              <a:rPr lang="en-GB" sz="1200" dirty="0">
                <a:solidFill>
                  <a:schemeClr val="tx1"/>
                </a:solidFill>
              </a:rPr>
              <a:t>(1 day) </a:t>
            </a:r>
          </a:p>
        </p:txBody>
      </p:sp>
      <p:sp>
        <p:nvSpPr>
          <p:cNvPr id="597" name="Shape 597"/>
          <p:cNvSpPr/>
          <p:nvPr/>
        </p:nvSpPr>
        <p:spPr>
          <a:xfrm>
            <a:off x="200195" y="1924769"/>
            <a:ext cx="1032075"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a:solidFill>
                  <a:schemeClr val="bg2"/>
                </a:solidFill>
              </a:rPr>
              <a:t>Diagrams designing</a:t>
            </a:r>
          </a:p>
        </p:txBody>
      </p:sp>
      <p:cxnSp>
        <p:nvCxnSpPr>
          <p:cNvPr id="598" name="Shape 598"/>
          <p:cNvCxnSpPr>
            <a:stCxn id="597" idx="2"/>
          </p:cNvCxnSpPr>
          <p:nvPr/>
        </p:nvCxnSpPr>
        <p:spPr>
          <a:xfrm>
            <a:off x="716233" y="2669294"/>
            <a:ext cx="13342" cy="533687"/>
          </a:xfrm>
          <a:prstGeom prst="straightConnector1">
            <a:avLst/>
          </a:prstGeom>
          <a:noFill/>
          <a:ln w="9525" cap="flat" cmpd="sng">
            <a:solidFill>
              <a:srgbClr val="0070C0"/>
            </a:solidFill>
            <a:prstDash val="solid"/>
            <a:round/>
            <a:headEnd type="none" w="med" len="med"/>
            <a:tailEnd type="triangle" w="lg" len="lg"/>
          </a:ln>
        </p:spPr>
      </p:cxnSp>
      <p:sp>
        <p:nvSpPr>
          <p:cNvPr id="599" name="Shape 599"/>
          <p:cNvSpPr/>
          <p:nvPr/>
        </p:nvSpPr>
        <p:spPr>
          <a:xfrm>
            <a:off x="3638227" y="3202981"/>
            <a:ext cx="732359" cy="744525"/>
          </a:xfrm>
          <a:prstGeom prst="roundRect">
            <a:avLst>
              <a:gd name="adj" fmla="val 16667"/>
            </a:avLst>
          </a:prstGeom>
          <a:solidFill>
            <a:srgbClr val="FFFFFF"/>
          </a:solidFill>
          <a:ln w="9525" cap="flat" cmpd="sng">
            <a:solidFill>
              <a:schemeClr val="tx2"/>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err="1">
                <a:solidFill>
                  <a:schemeClr val="bg2"/>
                </a:solidFill>
              </a:rPr>
              <a:t>TopK</a:t>
            </a:r>
            <a:r>
              <a:rPr lang="en-GB" sz="1200" dirty="0">
                <a:solidFill>
                  <a:schemeClr val="bg2"/>
                </a:solidFill>
              </a:rPr>
              <a:t> next</a:t>
            </a:r>
            <a:br>
              <a:rPr lang="en-GB" sz="1200" dirty="0">
                <a:solidFill>
                  <a:schemeClr val="bg2"/>
                </a:solidFill>
              </a:rPr>
            </a:br>
            <a:r>
              <a:rPr lang="en-GB" sz="1200" dirty="0">
                <a:solidFill>
                  <a:schemeClr val="bg2"/>
                </a:solidFill>
              </a:rPr>
              <a:t>Report</a:t>
            </a:r>
          </a:p>
          <a:p>
            <a:pPr algn="ctr">
              <a:buClr>
                <a:srgbClr val="000000"/>
              </a:buClr>
              <a:buSzPct val="25000"/>
            </a:pPr>
            <a:r>
              <a:rPr lang="en-GB" sz="1200" dirty="0">
                <a:solidFill>
                  <a:schemeClr val="tx1"/>
                </a:solidFill>
              </a:rPr>
              <a:t>(1 day)</a:t>
            </a:r>
          </a:p>
        </p:txBody>
      </p:sp>
      <p:sp>
        <p:nvSpPr>
          <p:cNvPr id="600" name="Shape 600"/>
          <p:cNvSpPr/>
          <p:nvPr/>
        </p:nvSpPr>
        <p:spPr>
          <a:xfrm>
            <a:off x="2296526" y="3195917"/>
            <a:ext cx="1077765" cy="744525"/>
          </a:xfrm>
          <a:prstGeom prst="roundRect">
            <a:avLst>
              <a:gd name="adj" fmla="val 16667"/>
            </a:avLst>
          </a:prstGeom>
          <a:solidFill>
            <a:srgbClr val="FFFFFF"/>
          </a:solidFill>
          <a:ln w="9525" cap="flat" cmpd="sng">
            <a:solidFill>
              <a:schemeClr val="tx2"/>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err="1">
                <a:solidFill>
                  <a:schemeClr val="bg2"/>
                </a:solidFill>
              </a:rPr>
              <a:t>TopK</a:t>
            </a:r>
            <a:r>
              <a:rPr lang="en-GB" sz="1200" dirty="0">
                <a:solidFill>
                  <a:schemeClr val="bg2"/>
                </a:solidFill>
              </a:rPr>
              <a:t> companions</a:t>
            </a:r>
            <a:br>
              <a:rPr lang="en-GB" sz="1200" dirty="0">
                <a:solidFill>
                  <a:schemeClr val="bg2"/>
                </a:solidFill>
              </a:rPr>
            </a:br>
            <a:r>
              <a:rPr lang="en-GB" sz="1200" dirty="0">
                <a:solidFill>
                  <a:schemeClr val="bg2"/>
                </a:solidFill>
              </a:rPr>
              <a:t>Report</a:t>
            </a:r>
          </a:p>
          <a:p>
            <a:pPr algn="ctr">
              <a:buClr>
                <a:srgbClr val="000000"/>
              </a:buClr>
              <a:buSzPct val="25000"/>
            </a:pPr>
            <a:r>
              <a:rPr lang="en-GB" sz="1200" dirty="0">
                <a:solidFill>
                  <a:schemeClr val="tx1"/>
                </a:solidFill>
              </a:rPr>
              <a:t>(1 day)</a:t>
            </a:r>
          </a:p>
        </p:txBody>
      </p:sp>
      <p:cxnSp>
        <p:nvCxnSpPr>
          <p:cNvPr id="601" name="Shape 601"/>
          <p:cNvCxnSpPr>
            <a:stCxn id="596" idx="3"/>
            <a:endCxn id="595" idx="1"/>
          </p:cNvCxnSpPr>
          <p:nvPr/>
        </p:nvCxnSpPr>
        <p:spPr>
          <a:xfrm>
            <a:off x="985150" y="3575243"/>
            <a:ext cx="211097" cy="0"/>
          </a:xfrm>
          <a:prstGeom prst="straightConnector1">
            <a:avLst/>
          </a:prstGeom>
          <a:noFill/>
          <a:ln w="9525" cap="flat" cmpd="sng">
            <a:solidFill>
              <a:srgbClr val="0070C0"/>
            </a:solidFill>
            <a:prstDash val="solid"/>
            <a:round/>
            <a:headEnd type="none" w="med" len="med"/>
            <a:tailEnd type="triangle" w="lg" len="lg"/>
          </a:ln>
        </p:spPr>
      </p:cxnSp>
      <p:sp>
        <p:nvSpPr>
          <p:cNvPr id="602" name="Shape 602"/>
          <p:cNvSpPr/>
          <p:nvPr/>
        </p:nvSpPr>
        <p:spPr>
          <a:xfrm>
            <a:off x="2510297" y="1391081"/>
            <a:ext cx="880875"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a:solidFill>
                  <a:schemeClr val="bg2"/>
                </a:solidFill>
              </a:rPr>
              <a:t>Bootstrap function</a:t>
            </a:r>
            <a:br>
              <a:rPr lang="en-GB" sz="1200" dirty="0">
                <a:solidFill>
                  <a:schemeClr val="bg2"/>
                </a:solidFill>
              </a:rPr>
            </a:br>
            <a:r>
              <a:rPr lang="en-GB" sz="1200" dirty="0">
                <a:solidFill>
                  <a:schemeClr val="bg1"/>
                </a:solidFill>
              </a:rPr>
              <a:t>(4 days)</a:t>
            </a:r>
          </a:p>
        </p:txBody>
      </p:sp>
      <p:cxnSp>
        <p:nvCxnSpPr>
          <p:cNvPr id="603" name="Shape 603"/>
          <p:cNvCxnSpPr>
            <a:stCxn id="595" idx="3"/>
            <a:endCxn id="600" idx="1"/>
          </p:cNvCxnSpPr>
          <p:nvPr/>
        </p:nvCxnSpPr>
        <p:spPr>
          <a:xfrm flipV="1">
            <a:off x="2057522" y="3568180"/>
            <a:ext cx="239004" cy="7064"/>
          </a:xfrm>
          <a:prstGeom prst="straightConnector1">
            <a:avLst/>
          </a:prstGeom>
          <a:noFill/>
          <a:ln w="9525" cap="flat" cmpd="sng">
            <a:solidFill>
              <a:srgbClr val="0070C0"/>
            </a:solidFill>
            <a:prstDash val="solid"/>
            <a:round/>
            <a:headEnd type="none" w="med" len="med"/>
            <a:tailEnd type="triangle" w="lg" len="lg"/>
          </a:ln>
        </p:spPr>
      </p:cxnSp>
      <p:cxnSp>
        <p:nvCxnSpPr>
          <p:cNvPr id="604" name="Shape 604"/>
          <p:cNvCxnSpPr>
            <a:stCxn id="594" idx="3"/>
            <a:endCxn id="602" idx="1"/>
          </p:cNvCxnSpPr>
          <p:nvPr/>
        </p:nvCxnSpPr>
        <p:spPr>
          <a:xfrm>
            <a:off x="2320061" y="1763344"/>
            <a:ext cx="190237" cy="0"/>
          </a:xfrm>
          <a:prstGeom prst="straightConnector1">
            <a:avLst/>
          </a:prstGeom>
          <a:noFill/>
          <a:ln w="9525" cap="flat" cmpd="sng">
            <a:solidFill>
              <a:srgbClr val="0070C0"/>
            </a:solidFill>
            <a:prstDash val="solid"/>
            <a:round/>
            <a:headEnd type="none" w="med" len="med"/>
            <a:tailEnd type="triangle" w="lg" len="lg"/>
          </a:ln>
        </p:spPr>
      </p:cxnSp>
      <p:cxnSp>
        <p:nvCxnSpPr>
          <p:cNvPr id="605" name="Shape 605"/>
          <p:cNvCxnSpPr>
            <a:stCxn id="600" idx="3"/>
            <a:endCxn id="599" idx="1"/>
          </p:cNvCxnSpPr>
          <p:nvPr/>
        </p:nvCxnSpPr>
        <p:spPr>
          <a:xfrm>
            <a:off x="3374291" y="3568180"/>
            <a:ext cx="263936" cy="7064"/>
          </a:xfrm>
          <a:prstGeom prst="straightConnector1">
            <a:avLst/>
          </a:prstGeom>
          <a:noFill/>
          <a:ln w="9525" cap="flat" cmpd="sng">
            <a:solidFill>
              <a:srgbClr val="0070C0"/>
            </a:solidFill>
            <a:prstDash val="solid"/>
            <a:round/>
            <a:headEnd type="none" w="med" len="med"/>
            <a:tailEnd type="triangle" w="lg" len="lg"/>
          </a:ln>
        </p:spPr>
      </p:cxnSp>
      <p:cxnSp>
        <p:nvCxnSpPr>
          <p:cNvPr id="606" name="Shape 606"/>
          <p:cNvCxnSpPr>
            <a:stCxn id="599" idx="3"/>
            <a:endCxn id="607" idx="1"/>
          </p:cNvCxnSpPr>
          <p:nvPr/>
        </p:nvCxnSpPr>
        <p:spPr>
          <a:xfrm>
            <a:off x="4370586" y="3575243"/>
            <a:ext cx="245090" cy="0"/>
          </a:xfrm>
          <a:prstGeom prst="straightConnector1">
            <a:avLst/>
          </a:prstGeom>
          <a:noFill/>
          <a:ln w="9525" cap="flat" cmpd="sng">
            <a:solidFill>
              <a:srgbClr val="0070C0"/>
            </a:solidFill>
            <a:prstDash val="solid"/>
            <a:round/>
            <a:headEnd type="none" w="med" len="med"/>
            <a:tailEnd type="triangle" w="lg" len="lg"/>
          </a:ln>
        </p:spPr>
      </p:cxnSp>
      <p:cxnSp>
        <p:nvCxnSpPr>
          <p:cNvPr id="608" name="Shape 608"/>
          <p:cNvCxnSpPr>
            <a:stCxn id="602" idx="3"/>
            <a:endCxn id="609" idx="1"/>
          </p:cNvCxnSpPr>
          <p:nvPr/>
        </p:nvCxnSpPr>
        <p:spPr>
          <a:xfrm>
            <a:off x="3391173" y="1763344"/>
            <a:ext cx="200617" cy="0"/>
          </a:xfrm>
          <a:prstGeom prst="straightConnector1">
            <a:avLst/>
          </a:prstGeom>
          <a:noFill/>
          <a:ln w="9525" cap="flat" cmpd="sng">
            <a:solidFill>
              <a:srgbClr val="0070C0"/>
            </a:solidFill>
            <a:prstDash val="solid"/>
            <a:round/>
            <a:headEnd type="none" w="med" len="med"/>
            <a:tailEnd type="triangle" w="lg" len="lg"/>
          </a:ln>
        </p:spPr>
      </p:cxnSp>
      <p:sp>
        <p:nvSpPr>
          <p:cNvPr id="609" name="Shape 609"/>
          <p:cNvSpPr/>
          <p:nvPr/>
        </p:nvSpPr>
        <p:spPr>
          <a:xfrm>
            <a:off x="3591789" y="1391081"/>
            <a:ext cx="1455525"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a:solidFill>
                  <a:schemeClr val="bg2"/>
                </a:solidFill>
              </a:rPr>
              <a:t>Automatic Group Identification GUI</a:t>
            </a:r>
            <a:r>
              <a:rPr lang="en-GB" sz="1200" dirty="0">
                <a:solidFill>
                  <a:schemeClr val="bg1"/>
                </a:solidFill>
              </a:rPr>
              <a:t/>
            </a:r>
            <a:br>
              <a:rPr lang="en-GB" sz="1200" dirty="0">
                <a:solidFill>
                  <a:schemeClr val="bg1"/>
                </a:solidFill>
              </a:rPr>
            </a:br>
            <a:r>
              <a:rPr lang="en-GB" sz="1200" dirty="0">
                <a:solidFill>
                  <a:schemeClr val="bg1"/>
                </a:solidFill>
              </a:rPr>
              <a:t>(1 day)</a:t>
            </a:r>
            <a:r>
              <a:rPr lang="en-GB" sz="1200" dirty="0">
                <a:solidFill>
                  <a:schemeClr val="bg2"/>
                </a:solidFill>
              </a:rPr>
              <a:t> </a:t>
            </a:r>
          </a:p>
        </p:txBody>
      </p:sp>
      <p:cxnSp>
        <p:nvCxnSpPr>
          <p:cNvPr id="610" name="Shape 610"/>
          <p:cNvCxnSpPr>
            <a:stCxn id="609" idx="3"/>
            <a:endCxn id="611" idx="0"/>
          </p:cNvCxnSpPr>
          <p:nvPr/>
        </p:nvCxnSpPr>
        <p:spPr>
          <a:xfrm>
            <a:off x="5047314" y="1763344"/>
            <a:ext cx="1048458" cy="222539"/>
          </a:xfrm>
          <a:prstGeom prst="straightConnector1">
            <a:avLst/>
          </a:prstGeom>
          <a:noFill/>
          <a:ln w="9525" cap="flat" cmpd="sng">
            <a:solidFill>
              <a:srgbClr val="0070C0"/>
            </a:solidFill>
            <a:prstDash val="solid"/>
            <a:round/>
            <a:headEnd type="none" w="med" len="med"/>
            <a:tailEnd type="triangle" w="lg" len="lg"/>
          </a:ln>
        </p:spPr>
      </p:cxnSp>
      <p:sp>
        <p:nvSpPr>
          <p:cNvPr id="607" name="Shape 607"/>
          <p:cNvSpPr/>
          <p:nvPr/>
        </p:nvSpPr>
        <p:spPr>
          <a:xfrm>
            <a:off x="4615676" y="3202981"/>
            <a:ext cx="937128" cy="744525"/>
          </a:xfrm>
          <a:prstGeom prst="roundRect">
            <a:avLst>
              <a:gd name="adj" fmla="val 16667"/>
            </a:avLst>
          </a:prstGeom>
          <a:solidFill>
            <a:srgbClr val="FFFFFF"/>
          </a:solidFill>
          <a:ln w="9525" cap="flat" cmpd="sng">
            <a:solidFill>
              <a:schemeClr val="tx2"/>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err="1">
                <a:solidFill>
                  <a:schemeClr val="bg2"/>
                </a:solidFill>
              </a:rPr>
              <a:t>Heatmap</a:t>
            </a:r>
            <a:r>
              <a:rPr lang="en-GB" sz="1200" dirty="0">
                <a:solidFill>
                  <a:schemeClr val="bg2"/>
                </a:solidFill>
              </a:rPr>
              <a:t> &amp; Report integration</a:t>
            </a:r>
          </a:p>
          <a:p>
            <a:pPr algn="ctr">
              <a:buClr>
                <a:srgbClr val="000000"/>
              </a:buClr>
              <a:buSzPct val="25000"/>
            </a:pPr>
            <a:r>
              <a:rPr lang="en-GB" sz="1200" dirty="0">
                <a:solidFill>
                  <a:schemeClr val="tx1"/>
                </a:solidFill>
              </a:rPr>
              <a:t>(1 day)</a:t>
            </a:r>
          </a:p>
        </p:txBody>
      </p:sp>
      <p:sp>
        <p:nvSpPr>
          <p:cNvPr id="611" name="Shape 611"/>
          <p:cNvSpPr/>
          <p:nvPr/>
        </p:nvSpPr>
        <p:spPr>
          <a:xfrm>
            <a:off x="5440262" y="1985882"/>
            <a:ext cx="1311021"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a:solidFill>
                  <a:schemeClr val="bg2"/>
                </a:solidFill>
              </a:rPr>
              <a:t>Test integrated code</a:t>
            </a:r>
            <a:br>
              <a:rPr lang="en-GB" sz="1200" dirty="0">
                <a:solidFill>
                  <a:schemeClr val="bg2"/>
                </a:solidFill>
              </a:rPr>
            </a:br>
            <a:r>
              <a:rPr lang="en-GB" sz="1200" dirty="0">
                <a:solidFill>
                  <a:schemeClr val="bg1"/>
                </a:solidFill>
              </a:rPr>
              <a:t>(3 days)</a:t>
            </a:r>
          </a:p>
        </p:txBody>
      </p:sp>
      <p:cxnSp>
        <p:nvCxnSpPr>
          <p:cNvPr id="614" name="Shape 614"/>
          <p:cNvCxnSpPr>
            <a:stCxn id="613" idx="0"/>
          </p:cNvCxnSpPr>
          <p:nvPr/>
        </p:nvCxnSpPr>
        <p:spPr>
          <a:xfrm flipV="1">
            <a:off x="6238331" y="2730408"/>
            <a:ext cx="6827" cy="465509"/>
          </a:xfrm>
          <a:prstGeom prst="straightConnector1">
            <a:avLst/>
          </a:prstGeom>
          <a:noFill/>
          <a:ln w="9525" cap="flat" cmpd="sng">
            <a:solidFill>
              <a:srgbClr val="0070C0"/>
            </a:solidFill>
            <a:prstDash val="solid"/>
            <a:round/>
            <a:headEnd type="none" w="med" len="med"/>
            <a:tailEnd type="triangle" w="lg" len="lg"/>
          </a:ln>
        </p:spPr>
      </p:cxnSp>
      <p:sp>
        <p:nvSpPr>
          <p:cNvPr id="613" name="Shape 613"/>
          <p:cNvSpPr/>
          <p:nvPr/>
        </p:nvSpPr>
        <p:spPr>
          <a:xfrm>
            <a:off x="5797893" y="3195917"/>
            <a:ext cx="880875" cy="744525"/>
          </a:xfrm>
          <a:prstGeom prst="roundRect">
            <a:avLst>
              <a:gd name="adj" fmla="val 16667"/>
            </a:avLst>
          </a:prstGeom>
          <a:solidFill>
            <a:schemeClr val="accent6"/>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200" dirty="0">
                <a:solidFill>
                  <a:schemeClr val="bg2"/>
                </a:solidFill>
              </a:rPr>
              <a:t>Slack</a:t>
            </a:r>
            <a:br>
              <a:rPr lang="en-GB" sz="1200" dirty="0">
                <a:solidFill>
                  <a:schemeClr val="bg2"/>
                </a:solidFill>
              </a:rPr>
            </a:br>
            <a:r>
              <a:rPr lang="en-GB" sz="1200" dirty="0">
                <a:solidFill>
                  <a:schemeClr val="bg2"/>
                </a:solidFill>
              </a:rPr>
              <a:t>1 day</a:t>
            </a:r>
          </a:p>
        </p:txBody>
      </p:sp>
      <p:cxnSp>
        <p:nvCxnSpPr>
          <p:cNvPr id="616" name="Shape 616"/>
          <p:cNvCxnSpPr>
            <a:endCxn id="594" idx="1"/>
          </p:cNvCxnSpPr>
          <p:nvPr/>
        </p:nvCxnSpPr>
        <p:spPr>
          <a:xfrm flipV="1">
            <a:off x="875490" y="1763344"/>
            <a:ext cx="576296" cy="161425"/>
          </a:xfrm>
          <a:prstGeom prst="straightConnector1">
            <a:avLst/>
          </a:prstGeom>
          <a:noFill/>
          <a:ln w="9525" cap="flat" cmpd="sng">
            <a:solidFill>
              <a:srgbClr val="0070C0"/>
            </a:solidFill>
            <a:prstDash val="solid"/>
            <a:round/>
            <a:headEnd type="none" w="med" len="med"/>
            <a:tailEnd type="triangle" w="lg" len="lg"/>
          </a:ln>
        </p:spPr>
      </p:cxnSp>
      <p:cxnSp>
        <p:nvCxnSpPr>
          <p:cNvPr id="617" name="Shape 617"/>
          <p:cNvCxnSpPr>
            <a:stCxn id="607" idx="3"/>
            <a:endCxn id="613" idx="1"/>
          </p:cNvCxnSpPr>
          <p:nvPr/>
        </p:nvCxnSpPr>
        <p:spPr>
          <a:xfrm flipV="1">
            <a:off x="5552803" y="3568180"/>
            <a:ext cx="245090" cy="7064"/>
          </a:xfrm>
          <a:prstGeom prst="straightConnector1">
            <a:avLst/>
          </a:prstGeom>
          <a:noFill/>
          <a:ln w="9525" cap="flat" cmpd="sng">
            <a:solidFill>
              <a:srgbClr val="0070C0"/>
            </a:solidFill>
            <a:prstDash val="solid"/>
            <a:round/>
            <a:headEnd type="none" w="med" len="med"/>
            <a:tailEnd type="triangle" w="lg" len="lg"/>
          </a:ln>
        </p:spPr>
      </p:cxnSp>
      <p:cxnSp>
        <p:nvCxnSpPr>
          <p:cNvPr id="618" name="Shape 618"/>
          <p:cNvCxnSpPr>
            <a:endCxn id="597" idx="1"/>
          </p:cNvCxnSpPr>
          <p:nvPr/>
        </p:nvCxnSpPr>
        <p:spPr>
          <a:xfrm>
            <a:off x="-17155" y="2297031"/>
            <a:ext cx="217350" cy="0"/>
          </a:xfrm>
          <a:prstGeom prst="straightConnector1">
            <a:avLst/>
          </a:prstGeom>
          <a:noFill/>
          <a:ln w="9525" cap="flat" cmpd="sng">
            <a:solidFill>
              <a:srgbClr val="0070C0"/>
            </a:solidFill>
            <a:prstDash val="solid"/>
            <a:round/>
            <a:headEnd type="none" w="med" len="med"/>
            <a:tailEnd type="triangle" w="lg" len="lg"/>
          </a:ln>
        </p:spPr>
      </p:cxnSp>
      <p:sp>
        <p:nvSpPr>
          <p:cNvPr id="26" name="Shape 210">
            <a:extLst>
              <a:ext uri="{FF2B5EF4-FFF2-40B4-BE49-F238E27FC236}">
                <a16:creationId xmlns="" xmlns:a16="http://schemas.microsoft.com/office/drawing/2014/main" id="{44774772-B461-491C-8AD8-0A55188A6346}"/>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3</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3" name="Rectangle 2">
            <a:extLst>
              <a:ext uri="{FF2B5EF4-FFF2-40B4-BE49-F238E27FC236}">
                <a16:creationId xmlns="" xmlns:a16="http://schemas.microsoft.com/office/drawing/2014/main" id="{3F05BB7A-4F3F-43B9-8FE8-32AD776ABC9C}"/>
              </a:ext>
            </a:extLst>
          </p:cNvPr>
          <p:cNvSpPr/>
          <p:nvPr/>
        </p:nvSpPr>
        <p:spPr>
          <a:xfrm>
            <a:off x="3662775" y="4453159"/>
            <a:ext cx="882644" cy="27644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SG" sz="1200"/>
          </a:p>
        </p:txBody>
      </p:sp>
      <p:sp>
        <p:nvSpPr>
          <p:cNvPr id="199" name="Shape 199"/>
          <p:cNvSpPr txBox="1">
            <a:spLocks noGrp="1"/>
          </p:cNvSpPr>
          <p:nvPr>
            <p:ph type="title"/>
          </p:nvPr>
        </p:nvSpPr>
        <p:spPr>
          <a:xfrm>
            <a:off x="199125" y="1900800"/>
            <a:ext cx="3033900" cy="1341900"/>
          </a:xfrm>
          <a:prstGeom prst="rect">
            <a:avLst/>
          </a:prstGeom>
          <a:noFill/>
          <a:ln>
            <a:noFill/>
          </a:ln>
        </p:spPr>
        <p:txBody>
          <a:bodyPr wrap="square" lIns="68569" tIns="68569" rIns="68569" bIns="68569" anchor="b" anchorCtr="0">
            <a:noAutofit/>
          </a:bodyPr>
          <a:lstStyle/>
          <a:p>
            <a:pPr>
              <a:buSzPct val="25000"/>
            </a:pPr>
            <a:r>
              <a:rPr lang="en-GB" sz="7200" dirty="0"/>
              <a:t>Agenda</a:t>
            </a:r>
            <a:endParaRPr lang="en-GB" sz="4000" dirty="0"/>
          </a:p>
        </p:txBody>
      </p:sp>
      <p:sp>
        <p:nvSpPr>
          <p:cNvPr id="200" name="Shape 200"/>
          <p:cNvSpPr txBox="1">
            <a:spLocks noGrp="1"/>
          </p:cNvSpPr>
          <p:nvPr>
            <p:ph type="body" idx="2"/>
          </p:nvPr>
        </p:nvSpPr>
        <p:spPr>
          <a:xfrm>
            <a:off x="3580800" y="1186087"/>
            <a:ext cx="3277200" cy="2771325"/>
          </a:xfrm>
          <a:prstGeom prst="rect">
            <a:avLst/>
          </a:prstGeom>
          <a:noFill/>
          <a:ln>
            <a:noFill/>
          </a:ln>
        </p:spPr>
        <p:txBody>
          <a:bodyPr wrap="square" lIns="68569" tIns="68569" rIns="68569" bIns="68569" anchor="ctr" anchorCtr="0">
            <a:noAutofit/>
          </a:bodyPr>
          <a:lstStyle/>
          <a:p>
            <a:pPr marL="400050" indent="-342900">
              <a:spcAft>
                <a:spcPts val="0"/>
              </a:spcAft>
              <a:buClr>
                <a:srgbClr val="000000"/>
              </a:buClr>
              <a:buFont typeface="Wingdings" panose="05000000000000000000" pitchFamily="2" charset="2"/>
              <a:buChar char="v"/>
            </a:pPr>
            <a:r>
              <a:rPr lang="en-GB" sz="2700" dirty="0">
                <a:solidFill>
                  <a:srgbClr val="000000"/>
                </a:solidFill>
                <a:latin typeface="Arial"/>
                <a:ea typeface="Arial"/>
                <a:cs typeface="Arial"/>
                <a:sym typeface="Arial"/>
              </a:rPr>
              <a:t>Functionalities</a:t>
            </a:r>
          </a:p>
          <a:p>
            <a:pPr marL="400050" indent="-342900">
              <a:spcBef>
                <a:spcPts val="1200"/>
              </a:spcBef>
              <a:spcAft>
                <a:spcPts val="0"/>
              </a:spcAft>
              <a:buClr>
                <a:srgbClr val="000000"/>
              </a:buClr>
              <a:buFont typeface="Wingdings" panose="05000000000000000000" pitchFamily="2" charset="2"/>
              <a:buChar char="v"/>
            </a:pPr>
            <a:r>
              <a:rPr lang="en-GB" sz="2700" dirty="0">
                <a:solidFill>
                  <a:srgbClr val="000000"/>
                </a:solidFill>
                <a:latin typeface="Arial"/>
                <a:ea typeface="Arial"/>
                <a:cs typeface="Arial"/>
                <a:sym typeface="Arial"/>
              </a:rPr>
              <a:t>Schedule</a:t>
            </a:r>
          </a:p>
          <a:p>
            <a:pPr marL="400050" indent="-342900">
              <a:spcBef>
                <a:spcPts val="1200"/>
              </a:spcBef>
              <a:spcAft>
                <a:spcPts val="0"/>
              </a:spcAft>
              <a:buClr>
                <a:srgbClr val="000000"/>
              </a:buClr>
              <a:buFont typeface="Wingdings" panose="05000000000000000000" pitchFamily="2" charset="2"/>
              <a:buChar char="v"/>
            </a:pPr>
            <a:r>
              <a:rPr lang="en-GB" sz="2700" dirty="0">
                <a:solidFill>
                  <a:srgbClr val="000000"/>
                </a:solidFill>
                <a:latin typeface="Arial"/>
                <a:ea typeface="Arial"/>
                <a:cs typeface="Arial"/>
                <a:sym typeface="Arial"/>
              </a:rPr>
              <a:t>Metrics</a:t>
            </a:r>
          </a:p>
          <a:p>
            <a:pPr marL="400050" indent="-342900">
              <a:spcBef>
                <a:spcPts val="1200"/>
              </a:spcBef>
              <a:spcAft>
                <a:spcPts val="0"/>
              </a:spcAft>
              <a:buClr>
                <a:srgbClr val="000000"/>
              </a:buClr>
              <a:buFont typeface="Wingdings" panose="05000000000000000000" pitchFamily="2" charset="2"/>
              <a:buChar char="v"/>
            </a:pPr>
            <a:r>
              <a:rPr lang="en-GB" sz="2700" dirty="0">
                <a:solidFill>
                  <a:srgbClr val="000000"/>
                </a:solidFill>
                <a:latin typeface="Arial"/>
                <a:ea typeface="Arial"/>
                <a:cs typeface="Arial"/>
                <a:sym typeface="Arial"/>
              </a:rPr>
              <a:t>Roles &amp; Responsibilities</a:t>
            </a:r>
          </a:p>
          <a:p>
            <a:pPr marL="400050" indent="-342900">
              <a:spcBef>
                <a:spcPts val="1200"/>
              </a:spcBef>
              <a:spcAft>
                <a:spcPts val="0"/>
              </a:spcAft>
              <a:buClr>
                <a:srgbClr val="000000"/>
              </a:buClr>
              <a:buFont typeface="Wingdings" panose="05000000000000000000" pitchFamily="2" charset="2"/>
              <a:buChar char="v"/>
            </a:pPr>
            <a:r>
              <a:rPr lang="en-GB" sz="2700" dirty="0">
                <a:solidFill>
                  <a:srgbClr val="000000"/>
                </a:solidFill>
                <a:latin typeface="Arial"/>
                <a:ea typeface="Arial"/>
                <a:cs typeface="Arial"/>
                <a:sym typeface="Arial"/>
              </a:rPr>
              <a:t>Pair Programming</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Shape 623"/>
          <p:cNvSpPr/>
          <p:nvPr/>
        </p:nvSpPr>
        <p:spPr>
          <a:xfrm>
            <a:off x="1379074" y="3253691"/>
            <a:ext cx="1324563"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solidFill>
                  <a:schemeClr val="bg2"/>
                </a:solidFill>
              </a:rPr>
              <a:t>JSON &amp; web service</a:t>
            </a:r>
            <a:br>
              <a:rPr lang="en-GB" dirty="0">
                <a:solidFill>
                  <a:schemeClr val="bg2"/>
                </a:solidFill>
              </a:rPr>
            </a:br>
            <a:r>
              <a:rPr lang="en-GB" dirty="0">
                <a:solidFill>
                  <a:schemeClr val="bg1"/>
                </a:solidFill>
              </a:rPr>
              <a:t>(3 days) </a:t>
            </a:r>
          </a:p>
        </p:txBody>
      </p:sp>
      <p:sp>
        <p:nvSpPr>
          <p:cNvPr id="624" name="Shape 624"/>
          <p:cNvSpPr/>
          <p:nvPr/>
        </p:nvSpPr>
        <p:spPr>
          <a:xfrm>
            <a:off x="2930959" y="1006913"/>
            <a:ext cx="1594250" cy="744525"/>
          </a:xfrm>
          <a:prstGeom prst="roundRect">
            <a:avLst>
              <a:gd name="adj" fmla="val 16667"/>
            </a:avLst>
          </a:prstGeom>
          <a:solidFill>
            <a:srgbClr val="FFFFFF"/>
          </a:solidFill>
          <a:ln w="9525" cap="flat" cmpd="sng">
            <a:solidFill>
              <a:schemeClr val="tx2"/>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solidFill>
                  <a:schemeClr val="bg2"/>
                </a:solidFill>
              </a:rPr>
              <a:t>Debug &amp; Test UI &amp; functionality</a:t>
            </a:r>
          </a:p>
          <a:p>
            <a:pPr algn="ctr">
              <a:buClr>
                <a:srgbClr val="000000"/>
              </a:buClr>
              <a:buSzPct val="25000"/>
            </a:pPr>
            <a:r>
              <a:rPr lang="en-GB" dirty="0">
                <a:solidFill>
                  <a:schemeClr val="tx1"/>
                </a:solidFill>
              </a:rPr>
              <a:t>(2 days)</a:t>
            </a:r>
          </a:p>
        </p:txBody>
      </p:sp>
      <p:sp>
        <p:nvSpPr>
          <p:cNvPr id="625" name="Shape 625"/>
          <p:cNvSpPr/>
          <p:nvPr/>
        </p:nvSpPr>
        <p:spPr>
          <a:xfrm>
            <a:off x="1208953" y="1006914"/>
            <a:ext cx="1321599" cy="744525"/>
          </a:xfrm>
          <a:prstGeom prst="roundRect">
            <a:avLst>
              <a:gd name="adj" fmla="val 16667"/>
            </a:avLst>
          </a:prstGeom>
          <a:solidFill>
            <a:srgbClr val="FFFFFF"/>
          </a:solidFill>
          <a:ln w="9525" cap="flat" cmpd="sng">
            <a:solidFill>
              <a:schemeClr val="tx2"/>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solidFill>
                  <a:schemeClr val="bg2"/>
                </a:solidFill>
              </a:rPr>
              <a:t>Improve UI &amp; functionality</a:t>
            </a:r>
            <a:br>
              <a:rPr lang="en-GB" dirty="0">
                <a:solidFill>
                  <a:schemeClr val="bg2"/>
                </a:solidFill>
              </a:rPr>
            </a:br>
            <a:r>
              <a:rPr lang="en-GB" dirty="0">
                <a:solidFill>
                  <a:schemeClr val="tx1"/>
                </a:solidFill>
              </a:rPr>
              <a:t>(2 days) </a:t>
            </a:r>
          </a:p>
        </p:txBody>
      </p:sp>
      <p:sp>
        <p:nvSpPr>
          <p:cNvPr id="626" name="Shape 626"/>
          <p:cNvSpPr/>
          <p:nvPr/>
        </p:nvSpPr>
        <p:spPr>
          <a:xfrm>
            <a:off x="315500" y="2274206"/>
            <a:ext cx="1070775"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lvl="0" algn="ctr">
              <a:buClr>
                <a:srgbClr val="000000"/>
              </a:buClr>
              <a:buSzPct val="25000"/>
            </a:pPr>
            <a:r>
              <a:rPr lang="en-GB" dirty="0">
                <a:solidFill>
                  <a:schemeClr val="bg2"/>
                </a:solidFill>
              </a:rPr>
              <a:t>Diagrams designing</a:t>
            </a:r>
          </a:p>
          <a:p>
            <a:pPr lvl="0" algn="ctr">
              <a:buClr>
                <a:srgbClr val="000000"/>
              </a:buClr>
              <a:buSzPct val="25000"/>
            </a:pPr>
            <a:r>
              <a:rPr lang="en-GB" dirty="0">
                <a:solidFill>
                  <a:schemeClr val="bg1"/>
                </a:solidFill>
              </a:rPr>
              <a:t>(1 day)</a:t>
            </a:r>
          </a:p>
        </p:txBody>
      </p:sp>
      <p:cxnSp>
        <p:nvCxnSpPr>
          <p:cNvPr id="627" name="Shape 627"/>
          <p:cNvCxnSpPr>
            <a:cxnSpLocks/>
            <a:stCxn id="626" idx="0"/>
            <a:endCxn id="625" idx="1"/>
          </p:cNvCxnSpPr>
          <p:nvPr/>
        </p:nvCxnSpPr>
        <p:spPr>
          <a:xfrm flipV="1">
            <a:off x="850888" y="1379177"/>
            <a:ext cx="358065" cy="895029"/>
          </a:xfrm>
          <a:prstGeom prst="straightConnector1">
            <a:avLst/>
          </a:prstGeom>
          <a:noFill/>
          <a:ln w="9525" cap="flat" cmpd="sng">
            <a:solidFill>
              <a:srgbClr val="0070C0"/>
            </a:solidFill>
            <a:prstDash val="solid"/>
            <a:round/>
            <a:headEnd type="none" w="med" len="med"/>
            <a:tailEnd type="triangle" w="lg" len="lg"/>
          </a:ln>
        </p:spPr>
      </p:cxnSp>
      <p:sp>
        <p:nvSpPr>
          <p:cNvPr id="628" name="Shape 628"/>
          <p:cNvSpPr/>
          <p:nvPr/>
        </p:nvSpPr>
        <p:spPr>
          <a:xfrm>
            <a:off x="4600354" y="2230238"/>
            <a:ext cx="1791747"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solidFill>
                  <a:schemeClr val="bg2"/>
                </a:solidFill>
              </a:rPr>
              <a:t>Use test cases to debug and test</a:t>
            </a:r>
            <a:endParaRPr lang="en-GB" dirty="0">
              <a:solidFill>
                <a:schemeClr val="bg1"/>
              </a:solidFill>
            </a:endParaRPr>
          </a:p>
          <a:p>
            <a:pPr algn="ctr">
              <a:buClr>
                <a:srgbClr val="000000"/>
              </a:buClr>
              <a:buSzPct val="25000"/>
            </a:pPr>
            <a:r>
              <a:rPr lang="en-GB" dirty="0">
                <a:solidFill>
                  <a:schemeClr val="bg1"/>
                </a:solidFill>
              </a:rPr>
              <a:t>(2 days)</a:t>
            </a:r>
          </a:p>
        </p:txBody>
      </p:sp>
      <p:cxnSp>
        <p:nvCxnSpPr>
          <p:cNvPr id="629" name="Shape 629"/>
          <p:cNvCxnSpPr>
            <a:cxnSpLocks/>
            <a:stCxn id="625" idx="3"/>
            <a:endCxn id="624" idx="1"/>
          </p:cNvCxnSpPr>
          <p:nvPr/>
        </p:nvCxnSpPr>
        <p:spPr>
          <a:xfrm flipV="1">
            <a:off x="2530552" y="1379176"/>
            <a:ext cx="400407" cy="1"/>
          </a:xfrm>
          <a:prstGeom prst="straightConnector1">
            <a:avLst/>
          </a:prstGeom>
          <a:noFill/>
          <a:ln w="9525" cap="flat" cmpd="sng">
            <a:solidFill>
              <a:srgbClr val="0070C0"/>
            </a:solidFill>
            <a:prstDash val="solid"/>
            <a:round/>
            <a:headEnd type="none" w="med" len="med"/>
            <a:tailEnd type="triangle" w="lg" len="lg"/>
          </a:ln>
        </p:spPr>
      </p:cxnSp>
      <p:cxnSp>
        <p:nvCxnSpPr>
          <p:cNvPr id="630" name="Shape 630"/>
          <p:cNvCxnSpPr>
            <a:cxnSpLocks/>
            <a:stCxn id="624" idx="3"/>
            <a:endCxn id="631" idx="1"/>
          </p:cNvCxnSpPr>
          <p:nvPr/>
        </p:nvCxnSpPr>
        <p:spPr>
          <a:xfrm flipV="1">
            <a:off x="4525209" y="1379175"/>
            <a:ext cx="411141" cy="1"/>
          </a:xfrm>
          <a:prstGeom prst="straightConnector1">
            <a:avLst/>
          </a:prstGeom>
          <a:noFill/>
          <a:ln w="9525" cap="flat" cmpd="sng">
            <a:solidFill>
              <a:srgbClr val="0070C0"/>
            </a:solidFill>
            <a:prstDash val="solid"/>
            <a:round/>
            <a:headEnd type="none" w="med" len="med"/>
            <a:tailEnd type="triangle" w="lg" len="lg"/>
          </a:ln>
        </p:spPr>
      </p:cxnSp>
      <p:cxnSp>
        <p:nvCxnSpPr>
          <p:cNvPr id="632" name="Shape 632"/>
          <p:cNvCxnSpPr>
            <a:cxnSpLocks/>
            <a:stCxn id="626" idx="2"/>
            <a:endCxn id="623" idx="1"/>
          </p:cNvCxnSpPr>
          <p:nvPr/>
        </p:nvCxnSpPr>
        <p:spPr>
          <a:xfrm>
            <a:off x="850888" y="3018731"/>
            <a:ext cx="528186" cy="607223"/>
          </a:xfrm>
          <a:prstGeom prst="straightConnector1">
            <a:avLst/>
          </a:prstGeom>
          <a:noFill/>
          <a:ln w="9525" cap="flat" cmpd="sng">
            <a:solidFill>
              <a:srgbClr val="0070C0"/>
            </a:solidFill>
            <a:prstDash val="solid"/>
            <a:round/>
            <a:headEnd type="none" w="med" len="med"/>
            <a:tailEnd type="triangle" w="lg" len="lg"/>
          </a:ln>
        </p:spPr>
      </p:cxnSp>
      <p:cxnSp>
        <p:nvCxnSpPr>
          <p:cNvPr id="633" name="Shape 633"/>
          <p:cNvCxnSpPr>
            <a:cxnSpLocks/>
            <a:stCxn id="623" idx="3"/>
            <a:endCxn id="634" idx="1"/>
          </p:cNvCxnSpPr>
          <p:nvPr/>
        </p:nvCxnSpPr>
        <p:spPr>
          <a:xfrm flipV="1">
            <a:off x="2703637" y="3625953"/>
            <a:ext cx="454644" cy="1"/>
          </a:xfrm>
          <a:prstGeom prst="straightConnector1">
            <a:avLst/>
          </a:prstGeom>
          <a:noFill/>
          <a:ln w="9525" cap="flat" cmpd="sng">
            <a:solidFill>
              <a:srgbClr val="0070C0"/>
            </a:solidFill>
            <a:prstDash val="solid"/>
            <a:round/>
            <a:headEnd type="none" w="med" len="med"/>
            <a:tailEnd type="triangle" w="lg" len="lg"/>
          </a:ln>
        </p:spPr>
      </p:cxnSp>
      <p:cxnSp>
        <p:nvCxnSpPr>
          <p:cNvPr id="635" name="Shape 635"/>
          <p:cNvCxnSpPr>
            <a:cxnSpLocks/>
            <a:stCxn id="634" idx="3"/>
            <a:endCxn id="628" idx="2"/>
          </p:cNvCxnSpPr>
          <p:nvPr/>
        </p:nvCxnSpPr>
        <p:spPr>
          <a:xfrm flipV="1">
            <a:off x="5171379" y="2974763"/>
            <a:ext cx="324849" cy="651190"/>
          </a:xfrm>
          <a:prstGeom prst="straightConnector1">
            <a:avLst/>
          </a:prstGeom>
          <a:noFill/>
          <a:ln w="9525" cap="flat" cmpd="sng">
            <a:solidFill>
              <a:srgbClr val="0070C0"/>
            </a:solidFill>
            <a:prstDash val="solid"/>
            <a:round/>
            <a:headEnd type="none" w="med" len="med"/>
            <a:tailEnd type="triangle" w="lg" len="lg"/>
          </a:ln>
        </p:spPr>
      </p:cxnSp>
      <p:sp>
        <p:nvSpPr>
          <p:cNvPr id="634" name="Shape 634"/>
          <p:cNvSpPr/>
          <p:nvPr/>
        </p:nvSpPr>
        <p:spPr>
          <a:xfrm>
            <a:off x="3158281" y="3253690"/>
            <a:ext cx="2013098"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dirty="0">
                <a:solidFill>
                  <a:schemeClr val="bg2"/>
                </a:solidFill>
              </a:rPr>
              <a:t>Automatic Group Identification function</a:t>
            </a:r>
            <a:br>
              <a:rPr lang="en-GB" dirty="0">
                <a:solidFill>
                  <a:schemeClr val="bg2"/>
                </a:solidFill>
              </a:rPr>
            </a:br>
            <a:r>
              <a:rPr lang="en-GB" dirty="0">
                <a:solidFill>
                  <a:schemeClr val="bg1"/>
                </a:solidFill>
              </a:rPr>
              <a:t>(3 days) </a:t>
            </a:r>
          </a:p>
        </p:txBody>
      </p:sp>
      <p:sp>
        <p:nvSpPr>
          <p:cNvPr id="631" name="Shape 631"/>
          <p:cNvSpPr/>
          <p:nvPr/>
        </p:nvSpPr>
        <p:spPr>
          <a:xfrm>
            <a:off x="4936350" y="1006912"/>
            <a:ext cx="880875" cy="744525"/>
          </a:xfrm>
          <a:prstGeom prst="roundRect">
            <a:avLst>
              <a:gd name="adj" fmla="val 16667"/>
            </a:avLst>
          </a:prstGeom>
          <a:solidFill>
            <a:schemeClr val="accent6"/>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a:solidFill>
                  <a:schemeClr val="bg2"/>
                </a:solidFill>
              </a:rPr>
              <a:t>Slack</a:t>
            </a:r>
            <a:br>
              <a:rPr lang="en-GB">
                <a:solidFill>
                  <a:schemeClr val="bg2"/>
                </a:solidFill>
              </a:rPr>
            </a:br>
            <a:r>
              <a:rPr lang="en-GB">
                <a:solidFill>
                  <a:schemeClr val="bg2"/>
                </a:solidFill>
              </a:rPr>
              <a:t>2 day</a:t>
            </a:r>
          </a:p>
        </p:txBody>
      </p:sp>
      <p:cxnSp>
        <p:nvCxnSpPr>
          <p:cNvPr id="637" name="Shape 637"/>
          <p:cNvCxnSpPr>
            <a:cxnSpLocks/>
            <a:stCxn id="631" idx="2"/>
            <a:endCxn id="628" idx="0"/>
          </p:cNvCxnSpPr>
          <p:nvPr/>
        </p:nvCxnSpPr>
        <p:spPr>
          <a:xfrm>
            <a:off x="5376788" y="1751437"/>
            <a:ext cx="119440" cy="478801"/>
          </a:xfrm>
          <a:prstGeom prst="straightConnector1">
            <a:avLst/>
          </a:prstGeom>
          <a:noFill/>
          <a:ln w="9525" cap="flat" cmpd="sng">
            <a:solidFill>
              <a:srgbClr val="0070C0"/>
            </a:solidFill>
            <a:prstDash val="solid"/>
            <a:round/>
            <a:headEnd type="none" w="med" len="med"/>
            <a:tailEnd type="triangle" w="lg" len="lg"/>
          </a:ln>
        </p:spPr>
      </p:cxnSp>
      <p:cxnSp>
        <p:nvCxnSpPr>
          <p:cNvPr id="640" name="Shape 640"/>
          <p:cNvCxnSpPr>
            <a:endCxn id="626" idx="1"/>
          </p:cNvCxnSpPr>
          <p:nvPr/>
        </p:nvCxnSpPr>
        <p:spPr>
          <a:xfrm rot="10800000" flipH="1">
            <a:off x="-84550" y="2646469"/>
            <a:ext cx="400050" cy="2025"/>
          </a:xfrm>
          <a:prstGeom prst="straightConnector1">
            <a:avLst/>
          </a:prstGeom>
          <a:noFill/>
          <a:ln w="9525" cap="flat" cmpd="sng">
            <a:solidFill>
              <a:srgbClr val="0070C0"/>
            </a:solidFill>
            <a:prstDash val="solid"/>
            <a:round/>
            <a:headEnd type="none" w="med" len="med"/>
            <a:tailEnd type="triangle" w="lg" len="lg"/>
          </a:ln>
        </p:spPr>
      </p:cxnSp>
      <p:sp>
        <p:nvSpPr>
          <p:cNvPr id="18" name="Shape 210">
            <a:extLst>
              <a:ext uri="{FF2B5EF4-FFF2-40B4-BE49-F238E27FC236}">
                <a16:creationId xmlns="" xmlns:a16="http://schemas.microsoft.com/office/drawing/2014/main" id="{70B60462-3C93-4086-B57F-73CD450ED6C1}"/>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4</a:t>
            </a:r>
          </a:p>
        </p:txBody>
      </p:sp>
      <p:cxnSp>
        <p:nvCxnSpPr>
          <p:cNvPr id="52" name="Shape 640">
            <a:extLst>
              <a:ext uri="{FF2B5EF4-FFF2-40B4-BE49-F238E27FC236}">
                <a16:creationId xmlns="" xmlns:a16="http://schemas.microsoft.com/office/drawing/2014/main" id="{227B0D3E-D0E2-4B97-A4F6-2CEFFAA4890E}"/>
              </a:ext>
            </a:extLst>
          </p:cNvPr>
          <p:cNvCxnSpPr>
            <a:cxnSpLocks/>
            <a:stCxn id="628" idx="3"/>
          </p:cNvCxnSpPr>
          <p:nvPr/>
        </p:nvCxnSpPr>
        <p:spPr>
          <a:xfrm>
            <a:off x="6392101" y="2602501"/>
            <a:ext cx="465899" cy="0"/>
          </a:xfrm>
          <a:prstGeom prst="straightConnector1">
            <a:avLst/>
          </a:prstGeom>
          <a:noFill/>
          <a:ln w="9525" cap="flat" cmpd="sng">
            <a:solidFill>
              <a:srgbClr val="0070C0"/>
            </a:solidFill>
            <a:prstDash val="solid"/>
            <a:round/>
            <a:headEnd type="none" w="med" len="med"/>
            <a:tailEnd type="triangle" w="lg" len="lg"/>
          </a:ln>
        </p:spPr>
      </p:cxn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Shape 645"/>
          <p:cNvSpPr/>
          <p:nvPr/>
        </p:nvSpPr>
        <p:spPr>
          <a:xfrm>
            <a:off x="4974383" y="2142450"/>
            <a:ext cx="1204261"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500">
                <a:solidFill>
                  <a:schemeClr val="bg2"/>
                </a:solidFill>
              </a:rPr>
              <a:t>UAT Test</a:t>
            </a:r>
          </a:p>
        </p:txBody>
      </p:sp>
      <p:sp>
        <p:nvSpPr>
          <p:cNvPr id="646" name="Shape 646"/>
          <p:cNvSpPr/>
          <p:nvPr/>
        </p:nvSpPr>
        <p:spPr>
          <a:xfrm>
            <a:off x="2560950" y="2144683"/>
            <a:ext cx="1915198"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500" dirty="0">
                <a:solidFill>
                  <a:schemeClr val="bg2"/>
                </a:solidFill>
              </a:rPr>
              <a:t>Debug &amp; Test UI &amp; functionality</a:t>
            </a:r>
            <a:br>
              <a:rPr lang="en-GB" sz="1500" dirty="0">
                <a:solidFill>
                  <a:schemeClr val="bg2"/>
                </a:solidFill>
              </a:rPr>
            </a:br>
            <a:r>
              <a:rPr lang="en-GB" sz="1500" dirty="0">
                <a:solidFill>
                  <a:schemeClr val="bg1"/>
                </a:solidFill>
              </a:rPr>
              <a:t>(4 days) </a:t>
            </a:r>
          </a:p>
        </p:txBody>
      </p:sp>
      <p:sp>
        <p:nvSpPr>
          <p:cNvPr id="647" name="Shape 647"/>
          <p:cNvSpPr/>
          <p:nvPr/>
        </p:nvSpPr>
        <p:spPr>
          <a:xfrm>
            <a:off x="510206" y="2142675"/>
            <a:ext cx="1552510"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500">
                <a:solidFill>
                  <a:schemeClr val="bg2"/>
                </a:solidFill>
              </a:rPr>
              <a:t>UAT Preparation</a:t>
            </a:r>
          </a:p>
        </p:txBody>
      </p:sp>
      <p:cxnSp>
        <p:nvCxnSpPr>
          <p:cNvPr id="648" name="Shape 648"/>
          <p:cNvCxnSpPr>
            <a:cxnSpLocks/>
            <a:stCxn id="647" idx="3"/>
            <a:endCxn id="646" idx="1"/>
          </p:cNvCxnSpPr>
          <p:nvPr/>
        </p:nvCxnSpPr>
        <p:spPr>
          <a:xfrm>
            <a:off x="2062716" y="2514938"/>
            <a:ext cx="498234" cy="2008"/>
          </a:xfrm>
          <a:prstGeom prst="straightConnector1">
            <a:avLst/>
          </a:prstGeom>
          <a:noFill/>
          <a:ln w="9525" cap="flat" cmpd="sng">
            <a:solidFill>
              <a:srgbClr val="0070C0"/>
            </a:solidFill>
            <a:prstDash val="solid"/>
            <a:round/>
            <a:headEnd type="none" w="med" len="med"/>
            <a:tailEnd type="triangle" w="lg" len="lg"/>
          </a:ln>
        </p:spPr>
      </p:cxnSp>
      <p:cxnSp>
        <p:nvCxnSpPr>
          <p:cNvPr id="649" name="Shape 649"/>
          <p:cNvCxnSpPr>
            <a:cxnSpLocks/>
            <a:stCxn id="646" idx="3"/>
            <a:endCxn id="645" idx="1"/>
          </p:cNvCxnSpPr>
          <p:nvPr/>
        </p:nvCxnSpPr>
        <p:spPr>
          <a:xfrm flipV="1">
            <a:off x="4476148" y="2514713"/>
            <a:ext cx="498235" cy="2233"/>
          </a:xfrm>
          <a:prstGeom prst="straightConnector1">
            <a:avLst/>
          </a:prstGeom>
          <a:noFill/>
          <a:ln w="9525" cap="flat" cmpd="sng">
            <a:solidFill>
              <a:srgbClr val="0070C0"/>
            </a:solidFill>
            <a:prstDash val="solid"/>
            <a:round/>
            <a:headEnd type="none" w="med" len="med"/>
            <a:tailEnd type="triangle" w="lg" len="lg"/>
          </a:ln>
        </p:spPr>
      </p:cxnSp>
      <p:cxnSp>
        <p:nvCxnSpPr>
          <p:cNvPr id="650" name="Shape 650"/>
          <p:cNvCxnSpPr>
            <a:cxnSpLocks/>
            <a:stCxn id="645" idx="3"/>
          </p:cNvCxnSpPr>
          <p:nvPr/>
        </p:nvCxnSpPr>
        <p:spPr>
          <a:xfrm>
            <a:off x="6178644" y="2514713"/>
            <a:ext cx="679356" cy="2233"/>
          </a:xfrm>
          <a:prstGeom prst="straightConnector1">
            <a:avLst/>
          </a:prstGeom>
          <a:noFill/>
          <a:ln w="9525" cap="flat" cmpd="sng">
            <a:solidFill>
              <a:srgbClr val="0070C0"/>
            </a:solidFill>
            <a:prstDash val="solid"/>
            <a:round/>
            <a:headEnd type="none" w="med" len="med"/>
            <a:tailEnd type="triangle" w="lg" len="lg"/>
          </a:ln>
        </p:spPr>
      </p:cxnSp>
      <p:cxnSp>
        <p:nvCxnSpPr>
          <p:cNvPr id="653" name="Shape 653"/>
          <p:cNvCxnSpPr>
            <a:cxnSpLocks/>
            <a:endCxn id="647" idx="1"/>
          </p:cNvCxnSpPr>
          <p:nvPr/>
        </p:nvCxnSpPr>
        <p:spPr>
          <a:xfrm>
            <a:off x="-94" y="2514938"/>
            <a:ext cx="510300" cy="0"/>
          </a:xfrm>
          <a:prstGeom prst="straightConnector1">
            <a:avLst/>
          </a:prstGeom>
          <a:noFill/>
          <a:ln w="9525" cap="flat" cmpd="sng">
            <a:solidFill>
              <a:srgbClr val="0070C0"/>
            </a:solidFill>
            <a:prstDash val="solid"/>
            <a:round/>
            <a:headEnd type="none" w="med" len="med"/>
            <a:tailEnd type="triangle" w="lg" len="lg"/>
          </a:ln>
        </p:spPr>
      </p:cxnSp>
      <p:sp>
        <p:nvSpPr>
          <p:cNvPr id="10" name="Shape 210">
            <a:extLst>
              <a:ext uri="{FF2B5EF4-FFF2-40B4-BE49-F238E27FC236}">
                <a16:creationId xmlns="" xmlns:a16="http://schemas.microsoft.com/office/drawing/2014/main" id="{A650576A-BF68-436F-876B-26D974F5DB55}"/>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5</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Shape 658"/>
          <p:cNvSpPr/>
          <p:nvPr/>
        </p:nvSpPr>
        <p:spPr>
          <a:xfrm>
            <a:off x="4349495" y="2135709"/>
            <a:ext cx="1467730"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500">
                <a:solidFill>
                  <a:schemeClr val="bg2"/>
                </a:solidFill>
              </a:rPr>
              <a:t>Final Presentation</a:t>
            </a:r>
          </a:p>
        </p:txBody>
      </p:sp>
      <p:sp>
        <p:nvSpPr>
          <p:cNvPr id="659" name="Shape 659"/>
          <p:cNvSpPr/>
          <p:nvPr/>
        </p:nvSpPr>
        <p:spPr>
          <a:xfrm>
            <a:off x="2494084" y="2135708"/>
            <a:ext cx="1360145"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500" dirty="0">
                <a:solidFill>
                  <a:schemeClr val="bg2"/>
                </a:solidFill>
              </a:rPr>
              <a:t>Finalize the project</a:t>
            </a:r>
            <a:br>
              <a:rPr lang="en-GB" sz="1500" dirty="0">
                <a:solidFill>
                  <a:schemeClr val="bg2"/>
                </a:solidFill>
              </a:rPr>
            </a:br>
            <a:r>
              <a:rPr lang="en-GB" sz="1500" dirty="0">
                <a:solidFill>
                  <a:schemeClr val="bg1"/>
                </a:solidFill>
              </a:rPr>
              <a:t>(4 days) </a:t>
            </a:r>
          </a:p>
        </p:txBody>
      </p:sp>
      <p:sp>
        <p:nvSpPr>
          <p:cNvPr id="660" name="Shape 660"/>
          <p:cNvSpPr/>
          <p:nvPr/>
        </p:nvSpPr>
        <p:spPr>
          <a:xfrm>
            <a:off x="531089" y="2142684"/>
            <a:ext cx="1467730" cy="744525"/>
          </a:xfrm>
          <a:prstGeom prst="roundRect">
            <a:avLst>
              <a:gd name="adj" fmla="val 16667"/>
            </a:avLst>
          </a:prstGeom>
          <a:solidFill>
            <a:schemeClr val="tx1"/>
          </a:solidFill>
          <a:ln w="9525" cap="flat" cmpd="sng">
            <a:solidFill>
              <a:schemeClr val="bg1"/>
            </a:solidFill>
            <a:prstDash val="solid"/>
            <a:round/>
            <a:headEnd type="none" w="med" len="med"/>
            <a:tailEnd type="none" w="med" len="med"/>
          </a:ln>
        </p:spPr>
        <p:txBody>
          <a:bodyPr wrap="square" lIns="68569" tIns="68569" rIns="68569" bIns="68569" anchor="ctr" anchorCtr="0">
            <a:noAutofit/>
          </a:bodyPr>
          <a:lstStyle/>
          <a:p>
            <a:pPr algn="ctr">
              <a:buClr>
                <a:srgbClr val="000000"/>
              </a:buClr>
              <a:buSzPct val="25000"/>
            </a:pPr>
            <a:r>
              <a:rPr lang="en-GB" sz="1500" dirty="0">
                <a:solidFill>
                  <a:schemeClr val="bg2"/>
                </a:solidFill>
              </a:rPr>
              <a:t>Final Presentation Preparation</a:t>
            </a:r>
          </a:p>
        </p:txBody>
      </p:sp>
      <p:cxnSp>
        <p:nvCxnSpPr>
          <p:cNvPr id="661" name="Shape 661"/>
          <p:cNvCxnSpPr>
            <a:cxnSpLocks/>
            <a:stCxn id="660" idx="3"/>
            <a:endCxn id="659" idx="1"/>
          </p:cNvCxnSpPr>
          <p:nvPr/>
        </p:nvCxnSpPr>
        <p:spPr>
          <a:xfrm flipV="1">
            <a:off x="1998819" y="2507971"/>
            <a:ext cx="495265" cy="6976"/>
          </a:xfrm>
          <a:prstGeom prst="straightConnector1">
            <a:avLst/>
          </a:prstGeom>
          <a:noFill/>
          <a:ln w="9525" cap="flat" cmpd="sng">
            <a:solidFill>
              <a:srgbClr val="0070C0"/>
            </a:solidFill>
            <a:prstDash val="solid"/>
            <a:round/>
            <a:headEnd type="none" w="med" len="med"/>
            <a:tailEnd type="triangle" w="lg" len="lg"/>
          </a:ln>
        </p:spPr>
      </p:cxnSp>
      <p:cxnSp>
        <p:nvCxnSpPr>
          <p:cNvPr id="662" name="Shape 662"/>
          <p:cNvCxnSpPr>
            <a:cxnSpLocks/>
            <a:stCxn id="659" idx="3"/>
            <a:endCxn id="658" idx="1"/>
          </p:cNvCxnSpPr>
          <p:nvPr/>
        </p:nvCxnSpPr>
        <p:spPr>
          <a:xfrm>
            <a:off x="3854229" y="2507971"/>
            <a:ext cx="495266" cy="1"/>
          </a:xfrm>
          <a:prstGeom prst="straightConnector1">
            <a:avLst/>
          </a:prstGeom>
          <a:noFill/>
          <a:ln w="9525" cap="flat" cmpd="sng">
            <a:solidFill>
              <a:srgbClr val="0070C0"/>
            </a:solidFill>
            <a:prstDash val="solid"/>
            <a:round/>
            <a:headEnd type="none" w="med" len="med"/>
            <a:tailEnd type="triangle" w="lg" len="lg"/>
          </a:ln>
        </p:spPr>
      </p:cxnSp>
      <p:cxnSp>
        <p:nvCxnSpPr>
          <p:cNvPr id="664" name="Shape 664"/>
          <p:cNvCxnSpPr>
            <a:cxnSpLocks/>
            <a:stCxn id="658" idx="3"/>
            <a:endCxn id="665" idx="2"/>
          </p:cNvCxnSpPr>
          <p:nvPr/>
        </p:nvCxnSpPr>
        <p:spPr>
          <a:xfrm>
            <a:off x="5817225" y="2507972"/>
            <a:ext cx="608869" cy="3479"/>
          </a:xfrm>
          <a:prstGeom prst="straightConnector1">
            <a:avLst/>
          </a:prstGeom>
          <a:noFill/>
          <a:ln w="9525" cap="flat" cmpd="sng">
            <a:solidFill>
              <a:srgbClr val="0070C0"/>
            </a:solidFill>
            <a:prstDash val="solid"/>
            <a:round/>
            <a:headEnd type="none" w="med" len="med"/>
            <a:tailEnd type="triangle" w="lg" len="lg"/>
          </a:ln>
        </p:spPr>
      </p:cxnSp>
      <p:cxnSp>
        <p:nvCxnSpPr>
          <p:cNvPr id="666" name="Shape 666"/>
          <p:cNvCxnSpPr>
            <a:cxnSpLocks/>
            <a:endCxn id="660" idx="1"/>
          </p:cNvCxnSpPr>
          <p:nvPr/>
        </p:nvCxnSpPr>
        <p:spPr>
          <a:xfrm>
            <a:off x="-13412" y="2507972"/>
            <a:ext cx="544501" cy="6975"/>
          </a:xfrm>
          <a:prstGeom prst="straightConnector1">
            <a:avLst/>
          </a:prstGeom>
          <a:noFill/>
          <a:ln w="9525" cap="flat" cmpd="sng">
            <a:solidFill>
              <a:srgbClr val="0070C0"/>
            </a:solidFill>
            <a:prstDash val="solid"/>
            <a:round/>
            <a:headEnd type="none" w="med" len="med"/>
            <a:tailEnd type="triangle" w="lg" len="lg"/>
          </a:ln>
        </p:spPr>
      </p:cxnSp>
      <p:sp>
        <p:nvSpPr>
          <p:cNvPr id="665" name="Shape 665"/>
          <p:cNvSpPr/>
          <p:nvPr/>
        </p:nvSpPr>
        <p:spPr>
          <a:xfrm>
            <a:off x="6426094" y="2383088"/>
            <a:ext cx="248175" cy="256725"/>
          </a:xfrm>
          <a:prstGeom prst="flowChartConnector">
            <a:avLst/>
          </a:prstGeom>
          <a:solidFill>
            <a:srgbClr val="0070C0"/>
          </a:solidFill>
          <a:ln w="9525" cap="flat" cmpd="sng">
            <a:solidFill>
              <a:schemeClr val="dk2"/>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050"/>
          </a:p>
        </p:txBody>
      </p:sp>
      <p:sp>
        <p:nvSpPr>
          <p:cNvPr id="11" name="Shape 210">
            <a:extLst>
              <a:ext uri="{FF2B5EF4-FFF2-40B4-BE49-F238E27FC236}">
                <a16:creationId xmlns="" xmlns:a16="http://schemas.microsoft.com/office/drawing/2014/main" id="{98B1074B-2B6B-488E-A0EF-60207083AD3E}"/>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6</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Shape 671"/>
          <p:cNvSpPr txBox="1">
            <a:spLocks noGrp="1"/>
          </p:cNvSpPr>
          <p:nvPr>
            <p:ph type="title"/>
          </p:nvPr>
        </p:nvSpPr>
        <p:spPr>
          <a:xfrm>
            <a:off x="323100" y="2060213"/>
            <a:ext cx="6211800" cy="1137375"/>
          </a:xfrm>
          <a:prstGeom prst="rect">
            <a:avLst/>
          </a:prstGeom>
        </p:spPr>
        <p:txBody>
          <a:bodyPr wrap="square" lIns="68569" tIns="68569" rIns="68569" bIns="68569" anchor="ctr" anchorCtr="0">
            <a:noAutofit/>
          </a:bodyPr>
          <a:lstStyle/>
          <a:p>
            <a:r>
              <a:rPr lang="en-GB" sz="7200"/>
              <a:t>Metrics</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Shape 671"/>
          <p:cNvSpPr txBox="1">
            <a:spLocks noGrp="1"/>
          </p:cNvSpPr>
          <p:nvPr>
            <p:ph type="title"/>
          </p:nvPr>
        </p:nvSpPr>
        <p:spPr>
          <a:xfrm>
            <a:off x="323100" y="2060213"/>
            <a:ext cx="6211800" cy="1137375"/>
          </a:xfrm>
          <a:prstGeom prst="rect">
            <a:avLst/>
          </a:prstGeom>
        </p:spPr>
        <p:txBody>
          <a:bodyPr wrap="square" lIns="68569" tIns="68569" rIns="68569" bIns="68569" anchor="ctr" anchorCtr="0">
            <a:noAutofit/>
          </a:bodyPr>
          <a:lstStyle/>
          <a:p>
            <a:r>
              <a:rPr lang="en-US" altLang="zh-CN" sz="4500" dirty="0"/>
              <a:t>Iterative</a:t>
            </a:r>
            <a:r>
              <a:rPr lang="zh-CN" altLang="en-US" sz="4500" dirty="0"/>
              <a:t> </a:t>
            </a:r>
            <a:r>
              <a:rPr lang="en-US" altLang="zh-CN" sz="4500" dirty="0"/>
              <a:t>time</a:t>
            </a:r>
            <a:r>
              <a:rPr lang="zh-CN" altLang="en-US" sz="4500" dirty="0"/>
              <a:t> </a:t>
            </a:r>
            <a:r>
              <a:rPr lang="en-US" altLang="zh-CN" sz="4500" dirty="0"/>
              <a:t>boxing</a:t>
            </a:r>
            <a:endParaRPr lang="en-GB" sz="4500" dirty="0"/>
          </a:p>
        </p:txBody>
      </p:sp>
    </p:spTree>
    <p:extLst>
      <p:ext uri="{BB962C8B-B14F-4D97-AF65-F5344CB8AC3E}">
        <p14:creationId xmlns:p14="http://schemas.microsoft.com/office/powerpoint/2010/main" val="1532798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graphicFrame>
        <p:nvGraphicFramePr>
          <p:cNvPr id="677" name="Shape 677"/>
          <p:cNvGraphicFramePr/>
          <p:nvPr>
            <p:extLst>
              <p:ext uri="{D42A27DB-BD31-4B8C-83A1-F6EECF244321}">
                <p14:modId xmlns:p14="http://schemas.microsoft.com/office/powerpoint/2010/main" val="3985667304"/>
              </p:ext>
            </p:extLst>
          </p:nvPr>
        </p:nvGraphicFramePr>
        <p:xfrm>
          <a:off x="98977" y="1617844"/>
          <a:ext cx="6639404" cy="1897988"/>
        </p:xfrm>
        <a:graphic>
          <a:graphicData uri="http://schemas.openxmlformats.org/drawingml/2006/table">
            <a:tbl>
              <a:tblPr>
                <a:noFill/>
                <a:tableStyleId>{8A933314-3301-454E-BF38-2A1DA81455CC}</a:tableStyleId>
              </a:tblPr>
              <a:tblGrid>
                <a:gridCol w="1560923">
                  <a:extLst>
                    <a:ext uri="{9D8B030D-6E8A-4147-A177-3AD203B41FA5}">
                      <a16:colId xmlns="" xmlns:a16="http://schemas.microsoft.com/office/drawing/2014/main" val="20000"/>
                    </a:ext>
                  </a:extLst>
                </a:gridCol>
                <a:gridCol w="1554461">
                  <a:extLst>
                    <a:ext uri="{9D8B030D-6E8A-4147-A177-3AD203B41FA5}">
                      <a16:colId xmlns="" xmlns:a16="http://schemas.microsoft.com/office/drawing/2014/main" val="20001"/>
                    </a:ext>
                  </a:extLst>
                </a:gridCol>
                <a:gridCol w="1973171">
                  <a:extLst>
                    <a:ext uri="{9D8B030D-6E8A-4147-A177-3AD203B41FA5}">
                      <a16:colId xmlns="" xmlns:a16="http://schemas.microsoft.com/office/drawing/2014/main" val="20002"/>
                    </a:ext>
                  </a:extLst>
                </a:gridCol>
                <a:gridCol w="1550849">
                  <a:extLst>
                    <a:ext uri="{9D8B030D-6E8A-4147-A177-3AD203B41FA5}">
                      <a16:colId xmlns="" xmlns:a16="http://schemas.microsoft.com/office/drawing/2014/main" val="20003"/>
                    </a:ext>
                  </a:extLst>
                </a:gridCol>
              </a:tblGrid>
              <a:tr h="666613">
                <a:tc>
                  <a:txBody>
                    <a:bodyPr/>
                    <a:lstStyle/>
                    <a:p>
                      <a:pPr marL="0" marR="0" lvl="0" indent="0" algn="ctr" rtl="0">
                        <a:lnSpc>
                          <a:spcPct val="100000"/>
                        </a:lnSpc>
                        <a:spcBef>
                          <a:spcPts val="0"/>
                        </a:spcBef>
                        <a:spcAft>
                          <a:spcPts val="0"/>
                        </a:spcAft>
                        <a:buClr>
                          <a:srgbClr val="000000"/>
                        </a:buClr>
                        <a:buSzPct val="25000"/>
                        <a:buFont typeface="Arial"/>
                        <a:buNone/>
                      </a:pPr>
                      <a:r>
                        <a:rPr lang="en-GB" sz="1500" b="1" u="none" strike="noStrike" cap="none" dirty="0">
                          <a:solidFill>
                            <a:schemeClr val="bg1"/>
                          </a:solidFill>
                        </a:rPr>
                        <a:t>Iteration </a:t>
                      </a:r>
                      <a:br>
                        <a:rPr lang="en-GB" sz="1500" b="1" u="none" strike="noStrike" cap="none" dirty="0">
                          <a:solidFill>
                            <a:schemeClr val="bg1"/>
                          </a:solidFill>
                        </a:rPr>
                      </a:br>
                      <a:r>
                        <a:rPr lang="en-GB" sz="1500" b="1" u="none" strike="noStrike" cap="none" dirty="0">
                          <a:solidFill>
                            <a:schemeClr val="bg1"/>
                          </a:solidFill>
                        </a:rPr>
                        <a:t>No.</a:t>
                      </a:r>
                    </a:p>
                  </a:txBody>
                  <a:tcPr marL="14877" marR="14877"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GB" sz="1500" b="1" u="none" strike="noStrike" cap="none" dirty="0">
                          <a:solidFill>
                            <a:schemeClr val="bg1"/>
                          </a:solidFill>
                        </a:rPr>
                        <a:t>Planned </a:t>
                      </a:r>
                      <a:br>
                        <a:rPr lang="en-GB" sz="1500" b="1" u="none" strike="noStrike" cap="none" dirty="0">
                          <a:solidFill>
                            <a:schemeClr val="bg1"/>
                          </a:solidFill>
                        </a:rPr>
                      </a:br>
                      <a:r>
                        <a:rPr lang="en-GB" sz="1500" b="1" u="none" strike="noStrike" cap="none" dirty="0">
                          <a:solidFill>
                            <a:schemeClr val="bg1"/>
                          </a:solidFill>
                        </a:rPr>
                        <a:t>Tasks</a:t>
                      </a:r>
                    </a:p>
                  </a:txBody>
                  <a:tcPr marL="14877" marR="14877"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GB" sz="1500" b="1" u="none" strike="noStrike" cap="none" dirty="0">
                          <a:solidFill>
                            <a:schemeClr val="bg1"/>
                          </a:solidFill>
                        </a:rPr>
                        <a:t>Completed </a:t>
                      </a:r>
                      <a:br>
                        <a:rPr lang="en-GB" sz="1500" b="1" u="none" strike="noStrike" cap="none" dirty="0">
                          <a:solidFill>
                            <a:schemeClr val="bg1"/>
                          </a:solidFill>
                        </a:rPr>
                      </a:br>
                      <a:r>
                        <a:rPr lang="en-GB" sz="1500" b="1" u="none" strike="noStrike" cap="none" dirty="0">
                          <a:solidFill>
                            <a:schemeClr val="bg1"/>
                          </a:solidFill>
                        </a:rPr>
                        <a:t>Tasks</a:t>
                      </a:r>
                    </a:p>
                  </a:txBody>
                  <a:tcPr marL="14877" marR="14877"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GB" sz="1500" b="1" u="none" strike="noStrike" cap="none" dirty="0">
                          <a:solidFill>
                            <a:schemeClr val="bg1"/>
                          </a:solidFill>
                        </a:rPr>
                        <a:t>TM</a:t>
                      </a:r>
                    </a:p>
                  </a:txBody>
                  <a:tcPr marL="14877" marR="14877"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 xmlns:a16="http://schemas.microsoft.com/office/drawing/2014/main" val="10000"/>
                  </a:ext>
                </a:extLst>
              </a:tr>
              <a:tr h="602344">
                <a:tc>
                  <a:txBody>
                    <a:bodyPr/>
                    <a:lstStyle/>
                    <a:p>
                      <a:pPr marL="0" marR="0" lvl="0" indent="0" algn="ctr" rtl="0">
                        <a:lnSpc>
                          <a:spcPct val="100000"/>
                        </a:lnSpc>
                        <a:spcBef>
                          <a:spcPts val="0"/>
                        </a:spcBef>
                        <a:spcAft>
                          <a:spcPts val="0"/>
                        </a:spcAft>
                        <a:buClr>
                          <a:srgbClr val="000000"/>
                        </a:buClr>
                        <a:buSzPct val="25000"/>
                        <a:buFont typeface="Arial"/>
                        <a:buNone/>
                      </a:pPr>
                      <a:r>
                        <a:rPr lang="en-GB" sz="1500" u="none" strike="noStrike" cap="none" dirty="0">
                          <a:solidFill>
                            <a:srgbClr val="000000"/>
                          </a:solidFill>
                        </a:rPr>
                        <a:t>1</a:t>
                      </a:r>
                    </a:p>
                    <a:p>
                      <a:pPr marL="0" marR="0" lvl="0" indent="0" algn="ctr" rtl="0">
                        <a:lnSpc>
                          <a:spcPct val="100000"/>
                        </a:lnSpc>
                        <a:spcBef>
                          <a:spcPts val="0"/>
                        </a:spcBef>
                        <a:spcAft>
                          <a:spcPts val="0"/>
                        </a:spcAft>
                        <a:buClr>
                          <a:srgbClr val="000000"/>
                        </a:buClr>
                        <a:buSzPct val="25000"/>
                        <a:buFont typeface="Arial"/>
                        <a:buNone/>
                      </a:pPr>
                      <a:endParaRPr sz="1500" dirty="0"/>
                    </a:p>
                  </a:txBody>
                  <a:tcPr marL="14877" marR="14877" marT="0" marB="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GB" sz="1500" u="none" strike="noStrike" cap="none">
                          <a:solidFill>
                            <a:srgbClr val="000000"/>
                          </a:solidFill>
                        </a:rPr>
                        <a:t>7</a:t>
                      </a:r>
                    </a:p>
                    <a:p>
                      <a:pPr marL="0" marR="0" lvl="0" indent="0" algn="ctr" rtl="0">
                        <a:lnSpc>
                          <a:spcPct val="100000"/>
                        </a:lnSpc>
                        <a:spcBef>
                          <a:spcPts val="0"/>
                        </a:spcBef>
                        <a:spcAft>
                          <a:spcPts val="0"/>
                        </a:spcAft>
                        <a:buClr>
                          <a:srgbClr val="000000"/>
                        </a:buClr>
                        <a:buSzPct val="25000"/>
                        <a:buFont typeface="Arial"/>
                        <a:buNone/>
                      </a:pPr>
                      <a:endParaRPr sz="1500"/>
                    </a:p>
                  </a:txBody>
                  <a:tcPr marL="14877" marR="14877" marT="0" marB="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GB" sz="1500" u="none" strike="noStrike" cap="none">
                          <a:solidFill>
                            <a:srgbClr val="000000"/>
                          </a:solidFill>
                        </a:rPr>
                        <a:t>7</a:t>
                      </a:r>
                    </a:p>
                    <a:p>
                      <a:pPr marL="0" marR="0" lvl="0" indent="0" algn="ctr" rtl="0">
                        <a:lnSpc>
                          <a:spcPct val="100000"/>
                        </a:lnSpc>
                        <a:spcBef>
                          <a:spcPts val="0"/>
                        </a:spcBef>
                        <a:spcAft>
                          <a:spcPts val="0"/>
                        </a:spcAft>
                        <a:buClr>
                          <a:srgbClr val="000000"/>
                        </a:buClr>
                        <a:buSzPct val="25000"/>
                        <a:buFont typeface="Arial"/>
                        <a:buNone/>
                      </a:pPr>
                      <a:endParaRPr sz="1500"/>
                    </a:p>
                  </a:txBody>
                  <a:tcPr marL="14877" marR="14877" marT="0" marB="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GB" sz="1500" u="none" strike="noStrike" cap="none">
                          <a:solidFill>
                            <a:srgbClr val="000000"/>
                          </a:solidFill>
                        </a:rPr>
                        <a:t>1</a:t>
                      </a:r>
                    </a:p>
                    <a:p>
                      <a:pPr marL="0" marR="0" lvl="0" indent="0" algn="ctr" rtl="0">
                        <a:lnSpc>
                          <a:spcPct val="100000"/>
                        </a:lnSpc>
                        <a:spcBef>
                          <a:spcPts val="0"/>
                        </a:spcBef>
                        <a:spcAft>
                          <a:spcPts val="0"/>
                        </a:spcAft>
                        <a:buClr>
                          <a:srgbClr val="000000"/>
                        </a:buClr>
                        <a:buSzPct val="25000"/>
                        <a:buFont typeface="Arial"/>
                        <a:buNone/>
                      </a:pPr>
                      <a:endParaRPr sz="1500"/>
                    </a:p>
                  </a:txBody>
                  <a:tcPr marL="14877" marR="14877" marT="0" marB="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 xmlns:a16="http://schemas.microsoft.com/office/drawing/2014/main" val="10001"/>
                  </a:ext>
                </a:extLst>
              </a:tr>
              <a:tr h="629031">
                <a:tc>
                  <a:txBody>
                    <a:bodyPr/>
                    <a:lstStyle/>
                    <a:p>
                      <a:pPr marL="0" marR="0" lvl="0" indent="0" algn="ctr" rtl="0">
                        <a:lnSpc>
                          <a:spcPct val="100000"/>
                        </a:lnSpc>
                        <a:spcBef>
                          <a:spcPts val="0"/>
                        </a:spcBef>
                        <a:spcAft>
                          <a:spcPts val="0"/>
                        </a:spcAft>
                        <a:buClr>
                          <a:srgbClr val="000000"/>
                        </a:buClr>
                        <a:buSzPct val="25000"/>
                        <a:buFont typeface="Arial"/>
                        <a:buNone/>
                      </a:pPr>
                      <a:r>
                        <a:rPr lang="en-GB" sz="1500" u="none" strike="noStrike" cap="none">
                          <a:solidFill>
                            <a:srgbClr val="000000"/>
                          </a:solidFill>
                        </a:rPr>
                        <a:t>2</a:t>
                      </a:r>
                    </a:p>
                    <a:p>
                      <a:pPr marL="0" marR="0" lvl="0" indent="0" algn="ctr" rtl="0">
                        <a:lnSpc>
                          <a:spcPct val="100000"/>
                        </a:lnSpc>
                        <a:spcBef>
                          <a:spcPts val="0"/>
                        </a:spcBef>
                        <a:spcAft>
                          <a:spcPts val="0"/>
                        </a:spcAft>
                        <a:buClr>
                          <a:srgbClr val="000000"/>
                        </a:buClr>
                        <a:buSzPct val="25000"/>
                        <a:buFont typeface="Arial"/>
                        <a:buNone/>
                      </a:pPr>
                      <a:endParaRPr sz="1500"/>
                    </a:p>
                  </a:txBody>
                  <a:tcPr marL="14877" marR="14877" marT="0" marB="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GB" sz="1500" u="none" strike="noStrike" cap="none">
                          <a:solidFill>
                            <a:srgbClr val="000000"/>
                          </a:solidFill>
                        </a:rPr>
                        <a:t>19</a:t>
                      </a:r>
                    </a:p>
                    <a:p>
                      <a:pPr marL="0" marR="0" lvl="0" indent="0" algn="ctr" rtl="0">
                        <a:lnSpc>
                          <a:spcPct val="100000"/>
                        </a:lnSpc>
                        <a:spcBef>
                          <a:spcPts val="0"/>
                        </a:spcBef>
                        <a:spcAft>
                          <a:spcPts val="0"/>
                        </a:spcAft>
                        <a:buClr>
                          <a:srgbClr val="000000"/>
                        </a:buClr>
                        <a:buSzPct val="25000"/>
                        <a:buFont typeface="Arial"/>
                        <a:buNone/>
                      </a:pPr>
                      <a:endParaRPr sz="1500"/>
                    </a:p>
                  </a:txBody>
                  <a:tcPr marL="14877" marR="14877" marT="0" marB="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GB" sz="1500" u="none" strike="noStrike" cap="none">
                          <a:solidFill>
                            <a:srgbClr val="000000"/>
                          </a:solidFill>
                        </a:rPr>
                        <a:t>19</a:t>
                      </a:r>
                    </a:p>
                    <a:p>
                      <a:pPr marL="0" marR="0" lvl="0" indent="0" algn="ctr" rtl="0">
                        <a:lnSpc>
                          <a:spcPct val="100000"/>
                        </a:lnSpc>
                        <a:spcBef>
                          <a:spcPts val="0"/>
                        </a:spcBef>
                        <a:spcAft>
                          <a:spcPts val="0"/>
                        </a:spcAft>
                        <a:buClr>
                          <a:srgbClr val="000000"/>
                        </a:buClr>
                        <a:buSzPct val="25000"/>
                        <a:buFont typeface="Arial"/>
                        <a:buNone/>
                      </a:pPr>
                      <a:endParaRPr sz="1500"/>
                    </a:p>
                  </a:txBody>
                  <a:tcPr marL="14877" marR="14877" marT="0" marB="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GB" sz="1500" u="none" strike="noStrike" cap="none" dirty="0">
                          <a:solidFill>
                            <a:srgbClr val="000000"/>
                          </a:solidFill>
                        </a:rPr>
                        <a:t>1</a:t>
                      </a:r>
                    </a:p>
                    <a:p>
                      <a:pPr marL="0" marR="0" lvl="0" indent="0" algn="ctr" rtl="0">
                        <a:lnSpc>
                          <a:spcPct val="100000"/>
                        </a:lnSpc>
                        <a:spcBef>
                          <a:spcPts val="0"/>
                        </a:spcBef>
                        <a:spcAft>
                          <a:spcPts val="0"/>
                        </a:spcAft>
                        <a:buClr>
                          <a:srgbClr val="000000"/>
                        </a:buClr>
                        <a:buSzPct val="25000"/>
                        <a:buFont typeface="Arial"/>
                        <a:buNone/>
                      </a:pPr>
                      <a:endParaRPr sz="1500" dirty="0"/>
                    </a:p>
                  </a:txBody>
                  <a:tcPr marL="14877" marR="14877" marT="0" marB="0" anchor="b">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 xmlns:a16="http://schemas.microsoft.com/office/drawing/2014/main" val="10002"/>
                  </a:ext>
                </a:extLst>
              </a:tr>
            </a:tbl>
          </a:graphicData>
        </a:graphic>
      </p:graphicFrame>
      <p:pic>
        <p:nvPicPr>
          <p:cNvPr id="4" name="Shape 418"/>
          <p:cNvPicPr preferRelativeResize="0"/>
          <p:nvPr/>
        </p:nvPicPr>
        <p:blipFill rotWithShape="1">
          <a:blip r:embed="rId3">
            <a:alphaModFix/>
          </a:blip>
          <a:srcRect/>
          <a:stretch/>
        </p:blipFill>
        <p:spPr>
          <a:xfrm rot="1902171">
            <a:off x="4018376" y="102023"/>
            <a:ext cx="2550200" cy="1370351"/>
          </a:xfrm>
          <a:prstGeom prst="rect">
            <a:avLst/>
          </a:prstGeom>
          <a:noFill/>
          <a:ln>
            <a:noFill/>
          </a:ln>
        </p:spPr>
      </p:pic>
      <p:sp>
        <p:nvSpPr>
          <p:cNvPr id="5" name="Shape 210">
            <a:extLst>
              <a:ext uri="{FF2B5EF4-FFF2-40B4-BE49-F238E27FC236}">
                <a16:creationId xmlns="" xmlns:a16="http://schemas.microsoft.com/office/drawing/2014/main" id="{0F834B81-4B95-46DD-828F-EEDB81F128E4}"/>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Task Metrics</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graphicFrame>
        <p:nvGraphicFramePr>
          <p:cNvPr id="683" name="Shape 683"/>
          <p:cNvGraphicFramePr/>
          <p:nvPr>
            <p:extLst>
              <p:ext uri="{D42A27DB-BD31-4B8C-83A1-F6EECF244321}">
                <p14:modId xmlns:p14="http://schemas.microsoft.com/office/powerpoint/2010/main" val="2248515048"/>
              </p:ext>
            </p:extLst>
          </p:nvPr>
        </p:nvGraphicFramePr>
        <p:xfrm>
          <a:off x="61248" y="982721"/>
          <a:ext cx="6782131" cy="2685391"/>
        </p:xfrm>
        <a:graphic>
          <a:graphicData uri="http://schemas.openxmlformats.org/drawingml/2006/table">
            <a:tbl>
              <a:tblPr>
                <a:noFill/>
                <a:tableStyleId>{8A933314-3301-454E-BF38-2A1DA81455CC}</a:tableStyleId>
              </a:tblPr>
              <a:tblGrid>
                <a:gridCol w="1706693">
                  <a:extLst>
                    <a:ext uri="{9D8B030D-6E8A-4147-A177-3AD203B41FA5}">
                      <a16:colId xmlns="" xmlns:a16="http://schemas.microsoft.com/office/drawing/2014/main" val="20000"/>
                    </a:ext>
                  </a:extLst>
                </a:gridCol>
                <a:gridCol w="5075438">
                  <a:extLst>
                    <a:ext uri="{9D8B030D-6E8A-4147-A177-3AD203B41FA5}">
                      <a16:colId xmlns="" xmlns:a16="http://schemas.microsoft.com/office/drawing/2014/main" val="20001"/>
                    </a:ext>
                  </a:extLst>
                </a:gridCol>
              </a:tblGrid>
              <a:tr h="202522">
                <a:tc>
                  <a:txBody>
                    <a:bodyPr/>
                    <a:lstStyle/>
                    <a:p>
                      <a:pPr marL="0" marR="0" lvl="0" indent="0" algn="l" rtl="0">
                        <a:lnSpc>
                          <a:spcPct val="100000"/>
                        </a:lnSpc>
                        <a:spcBef>
                          <a:spcPts val="0"/>
                        </a:spcBef>
                        <a:spcAft>
                          <a:spcPts val="0"/>
                        </a:spcAft>
                        <a:buClr>
                          <a:schemeClr val="dk1"/>
                        </a:buClr>
                        <a:buSzPct val="25000"/>
                        <a:buFont typeface="Tahoma"/>
                        <a:buNone/>
                      </a:pPr>
                      <a:r>
                        <a:rPr lang="en-GB" sz="900" b="1" i="0" u="none" strike="noStrike" cap="none" dirty="0">
                          <a:solidFill>
                            <a:schemeClr val="bg1"/>
                          </a:solidFill>
                        </a:rPr>
                        <a:t>Score(%)</a:t>
                      </a:r>
                    </a:p>
                  </a:txBody>
                  <a:tcPr marL="72899" marR="72899" marT="36470" marB="3647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lvl="0" indent="0" algn="l" rtl="0">
                        <a:lnSpc>
                          <a:spcPct val="100000"/>
                        </a:lnSpc>
                        <a:spcBef>
                          <a:spcPts val="0"/>
                        </a:spcBef>
                        <a:spcAft>
                          <a:spcPts val="0"/>
                        </a:spcAft>
                        <a:buClr>
                          <a:schemeClr val="dk1"/>
                        </a:buClr>
                        <a:buSzPct val="25000"/>
                        <a:buFont typeface="Tahoma"/>
                        <a:buNone/>
                      </a:pPr>
                      <a:r>
                        <a:rPr lang="en-GB" sz="900" b="1" i="0" u="none" strike="noStrike" cap="none" dirty="0">
                          <a:solidFill>
                            <a:schemeClr val="bg1"/>
                          </a:solidFill>
                        </a:rPr>
                        <a:t>Action</a:t>
                      </a:r>
                    </a:p>
                  </a:txBody>
                  <a:tcPr marL="72899" marR="72899" marT="36470" marB="3647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 xmlns:a16="http://schemas.microsoft.com/office/drawing/2014/main" val="10000"/>
                  </a:ext>
                </a:extLst>
              </a:tr>
              <a:tr h="543568">
                <a:tc>
                  <a:txBody>
                    <a:bodyPr/>
                    <a:lstStyle/>
                    <a:p>
                      <a:pPr marL="0" marR="0" lvl="0" indent="0" algn="l" rtl="0">
                        <a:lnSpc>
                          <a:spcPct val="100000"/>
                        </a:lnSpc>
                        <a:spcBef>
                          <a:spcPts val="0"/>
                        </a:spcBef>
                        <a:spcAft>
                          <a:spcPts val="0"/>
                        </a:spcAft>
                        <a:buClr>
                          <a:schemeClr val="dk1"/>
                        </a:buClr>
                        <a:buSzPct val="25000"/>
                        <a:buFont typeface="Tahoma"/>
                        <a:buNone/>
                      </a:pPr>
                      <a:r>
                        <a:rPr lang="en-GB" sz="900" b="1" i="0" u="none" strike="noStrike" cap="none" dirty="0"/>
                        <a:t>TM &lt; 50</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tc>
                  <a:txBody>
                    <a:bodyPr/>
                    <a:lstStyle/>
                    <a:p>
                      <a:pPr marL="342900" marR="0" lvl="0" indent="-355600" algn="l" rtl="0">
                        <a:lnSpc>
                          <a:spcPct val="100000"/>
                        </a:lnSpc>
                        <a:spcBef>
                          <a:spcPts val="0"/>
                        </a:spcBef>
                        <a:spcAft>
                          <a:spcPts val="0"/>
                        </a:spcAft>
                        <a:buClr>
                          <a:srgbClr val="000000"/>
                        </a:buClr>
                        <a:buSzPct val="100000"/>
                        <a:buFont typeface="Arial"/>
                        <a:buAutoNum type="arabicPeriod"/>
                      </a:pPr>
                      <a:r>
                        <a:rPr lang="en-GB" sz="900" i="0" u="none" strike="noStrike" cap="none" dirty="0"/>
                        <a:t>Immediately, inform your supervisor about the slip within 24 hours.</a:t>
                      </a:r>
                    </a:p>
                    <a:p>
                      <a:pPr marL="342900" marR="0" lvl="0" indent="-355600" algn="l" rtl="0">
                        <a:lnSpc>
                          <a:spcPct val="100000"/>
                        </a:lnSpc>
                        <a:spcBef>
                          <a:spcPts val="0"/>
                        </a:spcBef>
                        <a:spcAft>
                          <a:spcPts val="0"/>
                        </a:spcAft>
                        <a:buClr>
                          <a:srgbClr val="000000"/>
                        </a:buClr>
                        <a:buSzPct val="100000"/>
                        <a:buFont typeface="Arial"/>
                        <a:buAutoNum type="arabicPeriod"/>
                      </a:pPr>
                      <a:r>
                        <a:rPr lang="en-GB" sz="900" i="0" u="none" strike="noStrike" cap="none" dirty="0"/>
                        <a:t>Then use the same mitigation as the category 50 &lt; TM &lt; 90 and seriously consider dropping tasks.</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461688">
                <a:tc>
                  <a:txBody>
                    <a:bodyPr/>
                    <a:lstStyle/>
                    <a:p>
                      <a:pPr marL="0" marR="0" lvl="0" indent="0" algn="l" rtl="0">
                        <a:lnSpc>
                          <a:spcPct val="100000"/>
                        </a:lnSpc>
                        <a:spcBef>
                          <a:spcPts val="0"/>
                        </a:spcBef>
                        <a:spcAft>
                          <a:spcPts val="0"/>
                        </a:spcAft>
                        <a:buClr>
                          <a:schemeClr val="dk1"/>
                        </a:buClr>
                        <a:buSzPct val="25000"/>
                        <a:buFont typeface="Tahoma"/>
                        <a:buNone/>
                      </a:pPr>
                      <a:r>
                        <a:rPr lang="en-GB" sz="900" b="1" i="0" u="none" strike="noStrike" cap="none"/>
                        <a:t>50 &lt; TM &lt;= 90</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tc>
                  <a:txBody>
                    <a:bodyPr/>
                    <a:lstStyle/>
                    <a:p>
                      <a:pPr marL="342900" marR="0" lvl="0" indent="-355600" algn="l" rtl="0">
                        <a:lnSpc>
                          <a:spcPct val="100000"/>
                        </a:lnSpc>
                        <a:spcBef>
                          <a:spcPts val="0"/>
                        </a:spcBef>
                        <a:spcAft>
                          <a:spcPts val="0"/>
                        </a:spcAft>
                        <a:buClr>
                          <a:srgbClr val="000000"/>
                        </a:buClr>
                        <a:buSzPct val="100000"/>
                        <a:buFont typeface="Arial"/>
                        <a:buAutoNum type="arabicPeriod"/>
                      </a:pPr>
                      <a:r>
                        <a:rPr lang="en-GB" sz="900" i="0" u="none" strike="noStrike" cap="none" dirty="0"/>
                        <a:t>Re-estimate the tasks for the future iterations.</a:t>
                      </a:r>
                    </a:p>
                    <a:p>
                      <a:pPr marL="342900" marR="0" lvl="0" indent="-355600" algn="l" rtl="0">
                        <a:lnSpc>
                          <a:spcPct val="100000"/>
                        </a:lnSpc>
                        <a:spcBef>
                          <a:spcPts val="0"/>
                        </a:spcBef>
                        <a:spcAft>
                          <a:spcPts val="0"/>
                        </a:spcAft>
                        <a:buClr>
                          <a:srgbClr val="000000"/>
                        </a:buClr>
                        <a:buSzPct val="100000"/>
                        <a:buFont typeface="Arial"/>
                        <a:buAutoNum type="arabicPeriod"/>
                      </a:pPr>
                      <a:r>
                        <a:rPr lang="en-GB" sz="900" i="0" u="none" strike="noStrike" cap="none" dirty="0"/>
                        <a:t>Deduct the number of days behind schedule from buffer days. </a:t>
                      </a:r>
                    </a:p>
                    <a:p>
                      <a:pPr marL="342900" marR="0" lvl="0" indent="-355600" algn="l" rtl="0">
                        <a:lnSpc>
                          <a:spcPct val="100000"/>
                        </a:lnSpc>
                        <a:spcBef>
                          <a:spcPts val="0"/>
                        </a:spcBef>
                        <a:spcAft>
                          <a:spcPts val="0"/>
                        </a:spcAft>
                        <a:buClr>
                          <a:srgbClr val="000000"/>
                        </a:buClr>
                        <a:buSzPct val="100000"/>
                        <a:buFont typeface="Arial"/>
                        <a:buAutoNum type="arabicPeriod"/>
                      </a:pPr>
                      <a:r>
                        <a:rPr lang="en-GB" sz="900" i="0" u="none" strike="noStrike" cap="none" dirty="0"/>
                        <a:t>If there is no more buffer day, decide the functionalities to drop.</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543548">
                <a:tc>
                  <a:txBody>
                    <a:bodyPr/>
                    <a:lstStyle/>
                    <a:p>
                      <a:pPr marL="0" marR="0" lvl="0" indent="0" algn="l" rtl="0">
                        <a:lnSpc>
                          <a:spcPct val="100000"/>
                        </a:lnSpc>
                        <a:spcBef>
                          <a:spcPts val="0"/>
                        </a:spcBef>
                        <a:spcAft>
                          <a:spcPts val="0"/>
                        </a:spcAft>
                        <a:buClr>
                          <a:schemeClr val="dk1"/>
                        </a:buClr>
                        <a:buSzPct val="25000"/>
                        <a:buFont typeface="Tahoma"/>
                        <a:buNone/>
                      </a:pPr>
                      <a:r>
                        <a:rPr lang="en-GB" sz="900" b="1" i="0" u="none" strike="noStrike" cap="none"/>
                        <a:t>90 &lt; TM &lt;= 110</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chemeClr val="dk1"/>
                        </a:buClr>
                        <a:buSzPct val="25000"/>
                        <a:buFont typeface="Arial"/>
                        <a:buNone/>
                      </a:pPr>
                      <a:r>
                        <a:rPr lang="en-GB" sz="900" i="0" u="none" strike="noStrike" cap="none"/>
                        <a:t>Our estimates are fairly accurate, and we are roughly on track.</a:t>
                      </a:r>
                    </a:p>
                    <a:p>
                      <a:pPr marL="0" marR="0" lvl="0" indent="-12700" algn="l" rtl="0">
                        <a:lnSpc>
                          <a:spcPct val="100000"/>
                        </a:lnSpc>
                        <a:spcBef>
                          <a:spcPts val="0"/>
                        </a:spcBef>
                        <a:spcAft>
                          <a:spcPts val="0"/>
                        </a:spcAft>
                        <a:buClr>
                          <a:srgbClr val="000000"/>
                        </a:buClr>
                        <a:buSzPct val="100000"/>
                        <a:buFont typeface="Arial"/>
                        <a:buAutoNum type="arabicPeriod"/>
                      </a:pPr>
                      <a:r>
                        <a:rPr lang="en-GB" sz="900" i="0" u="none" strike="noStrike" cap="none"/>
                        <a:t>Add/Deduct the number of days behind schedule from buffer days.</a:t>
                      </a:r>
                    </a:p>
                    <a:p>
                      <a:pPr marL="0" marR="0" lvl="0" indent="-12700" algn="l" rtl="0">
                        <a:lnSpc>
                          <a:spcPct val="100000"/>
                        </a:lnSpc>
                        <a:spcBef>
                          <a:spcPts val="0"/>
                        </a:spcBef>
                        <a:spcAft>
                          <a:spcPts val="0"/>
                        </a:spcAft>
                        <a:buClr>
                          <a:srgbClr val="000000"/>
                        </a:buClr>
                        <a:buSzPct val="100000"/>
                        <a:buFont typeface="Arial"/>
                        <a:buAutoNum type="arabicPeriod"/>
                      </a:pPr>
                      <a:r>
                        <a:rPr lang="en-GB" sz="900" i="0" u="none" strike="noStrike" cap="none"/>
                        <a:t>If there is no more buffer day, decide the functionalities to drop</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461688">
                <a:tc>
                  <a:txBody>
                    <a:bodyPr/>
                    <a:lstStyle/>
                    <a:p>
                      <a:pPr marL="0" marR="0" lvl="0" indent="0" algn="l" rtl="0">
                        <a:lnSpc>
                          <a:spcPct val="100000"/>
                        </a:lnSpc>
                        <a:spcBef>
                          <a:spcPts val="0"/>
                        </a:spcBef>
                        <a:spcAft>
                          <a:spcPts val="0"/>
                        </a:spcAft>
                        <a:buClr>
                          <a:schemeClr val="dk1"/>
                        </a:buClr>
                        <a:buSzPct val="25000"/>
                        <a:buFont typeface="Tahoma"/>
                        <a:buNone/>
                      </a:pPr>
                      <a:r>
                        <a:rPr lang="en-GB" sz="900" b="1" i="0" u="none" strike="noStrike" cap="none"/>
                        <a:t>110 &lt; TM &lt;= 150</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chemeClr val="dk1"/>
                        </a:buClr>
                        <a:buSzPct val="25000"/>
                        <a:buFont typeface="Tahoma"/>
                        <a:buNone/>
                      </a:pPr>
                      <a:r>
                        <a:rPr lang="en-GB" sz="900" i="0" u="none" strike="noStrike" cap="none" dirty="0"/>
                        <a:t>Gross over-estimated the effort required.</a:t>
                      </a:r>
                    </a:p>
                    <a:p>
                      <a:pPr marL="0" marR="0" lvl="0" indent="-12700" algn="l" rtl="0">
                        <a:lnSpc>
                          <a:spcPct val="100000"/>
                        </a:lnSpc>
                        <a:spcBef>
                          <a:spcPts val="0"/>
                        </a:spcBef>
                        <a:spcAft>
                          <a:spcPts val="0"/>
                        </a:spcAft>
                        <a:buClr>
                          <a:srgbClr val="000000"/>
                        </a:buClr>
                        <a:buSzPct val="100000"/>
                        <a:buFont typeface="Arial"/>
                        <a:buAutoNum type="arabicPeriod"/>
                      </a:pPr>
                      <a:r>
                        <a:rPr lang="en-GB" sz="900" i="0" u="none" strike="noStrike" cap="none" dirty="0"/>
                        <a:t>Re-estimate the tasks for the future iterations.</a:t>
                      </a:r>
                    </a:p>
                    <a:p>
                      <a:pPr marL="0" marR="0" lvl="0" indent="-12700" algn="l" rtl="0">
                        <a:lnSpc>
                          <a:spcPct val="100000"/>
                        </a:lnSpc>
                        <a:spcBef>
                          <a:spcPts val="0"/>
                        </a:spcBef>
                        <a:spcAft>
                          <a:spcPts val="0"/>
                        </a:spcAft>
                        <a:buClr>
                          <a:srgbClr val="000000"/>
                        </a:buClr>
                        <a:buSzPct val="100000"/>
                        <a:buFont typeface="Arial"/>
                        <a:buAutoNum type="arabicPeriod"/>
                      </a:pPr>
                      <a:r>
                        <a:rPr lang="en-GB" sz="900" i="0" u="none" strike="noStrike" cap="none" dirty="0"/>
                        <a:t>Add the number of days gained to buffer days.</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r h="419335">
                <a:tc>
                  <a:txBody>
                    <a:bodyPr/>
                    <a:lstStyle/>
                    <a:p>
                      <a:pPr marL="0" marR="0" lvl="0" indent="0" algn="l" rtl="0">
                        <a:lnSpc>
                          <a:spcPct val="100000"/>
                        </a:lnSpc>
                        <a:spcBef>
                          <a:spcPts val="0"/>
                        </a:spcBef>
                        <a:spcAft>
                          <a:spcPts val="0"/>
                        </a:spcAft>
                        <a:buClr>
                          <a:schemeClr val="dk1"/>
                        </a:buClr>
                        <a:buSzPct val="25000"/>
                        <a:buFont typeface="Tahoma"/>
                        <a:buNone/>
                      </a:pPr>
                      <a:r>
                        <a:rPr lang="en-GB" sz="900" b="1" i="0" u="none" strike="noStrike" cap="none"/>
                        <a:t>150 &lt; TM</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tc>
                  <a:txBody>
                    <a:bodyPr/>
                    <a:lstStyle/>
                    <a:p>
                      <a:pPr marL="342900" marR="0" lvl="0" indent="-355600" algn="l" rtl="0">
                        <a:lnSpc>
                          <a:spcPct val="100000"/>
                        </a:lnSpc>
                        <a:spcBef>
                          <a:spcPts val="0"/>
                        </a:spcBef>
                        <a:spcAft>
                          <a:spcPts val="0"/>
                        </a:spcAft>
                        <a:buClr>
                          <a:srgbClr val="000000"/>
                        </a:buClr>
                        <a:buSzPct val="100000"/>
                        <a:buFont typeface="Arial"/>
                        <a:buAutoNum type="arabicPeriod"/>
                      </a:pPr>
                      <a:r>
                        <a:rPr lang="en-GB" sz="900" i="0" u="none" strike="noStrike" cap="none" dirty="0"/>
                        <a:t>Immediately, inform your supervisor about the slip within 24 hours.</a:t>
                      </a:r>
                    </a:p>
                    <a:p>
                      <a:pPr marL="342900" marR="0" lvl="0" indent="-355600" algn="l" rtl="0">
                        <a:lnSpc>
                          <a:spcPct val="100000"/>
                        </a:lnSpc>
                        <a:spcBef>
                          <a:spcPts val="0"/>
                        </a:spcBef>
                        <a:spcAft>
                          <a:spcPts val="0"/>
                        </a:spcAft>
                        <a:buClr>
                          <a:srgbClr val="000000"/>
                        </a:buClr>
                        <a:buSzPct val="100000"/>
                        <a:buFont typeface="Arial"/>
                        <a:buAutoNum type="arabicPeriod"/>
                      </a:pPr>
                      <a:r>
                        <a:rPr lang="en-GB" sz="900" i="0" u="none" strike="noStrike" cap="none" dirty="0"/>
                        <a:t>Then use the same mitigation as the category 110 &lt; SM &lt; 150</a:t>
                      </a:r>
                    </a:p>
                  </a:txBody>
                  <a:tcPr marL="72899" marR="72899" marT="36470" marB="36470">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extLst>
                  <a:ext uri="{0D108BD9-81ED-4DB2-BD59-A6C34878D82A}">
                    <a16:rowId xmlns="" xmlns:a16="http://schemas.microsoft.com/office/drawing/2014/main" val="10005"/>
                  </a:ext>
                </a:extLst>
              </a:tr>
            </a:tbl>
          </a:graphicData>
        </a:graphic>
      </p:graphicFrame>
      <p:sp>
        <p:nvSpPr>
          <p:cNvPr id="684" name="Shape 684"/>
          <p:cNvSpPr/>
          <p:nvPr/>
        </p:nvSpPr>
        <p:spPr>
          <a:xfrm>
            <a:off x="0" y="2202829"/>
            <a:ext cx="6843378" cy="586575"/>
          </a:xfrm>
          <a:prstGeom prst="rect">
            <a:avLst/>
          </a:prstGeom>
          <a:noFill/>
          <a:ln w="76200" cap="flat" cmpd="sng">
            <a:solidFill>
              <a:schemeClr val="accent5"/>
            </a:solidFill>
            <a:prstDash val="solid"/>
            <a:round/>
            <a:headEnd type="none" w="med" len="med"/>
            <a:tailEnd type="none" w="med" len="med"/>
          </a:ln>
        </p:spPr>
        <p:txBody>
          <a:bodyPr wrap="square" lIns="68569" tIns="68569" rIns="68569" bIns="68569" anchor="ctr" anchorCtr="0">
            <a:noAutofit/>
          </a:bodyPr>
          <a:lstStyle/>
          <a:p>
            <a:endParaRPr sz="1050"/>
          </a:p>
        </p:txBody>
      </p:sp>
      <p:sp>
        <p:nvSpPr>
          <p:cNvPr id="5" name="Shape 210">
            <a:extLst>
              <a:ext uri="{FF2B5EF4-FFF2-40B4-BE49-F238E27FC236}">
                <a16:creationId xmlns="" xmlns:a16="http://schemas.microsoft.com/office/drawing/2014/main" id="{DE0DD597-11CF-4F09-BA16-039019AB052B}"/>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Task Metrics</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90" name="Shape 690"/>
          <p:cNvSpPr txBox="1">
            <a:spLocks noGrp="1"/>
          </p:cNvSpPr>
          <p:nvPr>
            <p:ph type="body" idx="1"/>
          </p:nvPr>
        </p:nvSpPr>
        <p:spPr>
          <a:xfrm>
            <a:off x="1372274" y="1756896"/>
            <a:ext cx="2274545" cy="745895"/>
          </a:xfrm>
          <a:prstGeom prst="rect">
            <a:avLst/>
          </a:prstGeom>
        </p:spPr>
        <p:txBody>
          <a:bodyPr wrap="square" lIns="68569" tIns="68569" rIns="68569" bIns="68569" anchor="t" anchorCtr="0">
            <a:noAutofit/>
          </a:bodyPr>
          <a:lstStyle/>
          <a:p>
            <a:pPr indent="0">
              <a:buNone/>
            </a:pPr>
            <a:r>
              <a:rPr lang="en-GB" sz="2400" b="1" dirty="0">
                <a:solidFill>
                  <a:srgbClr val="000000"/>
                </a:solidFill>
                <a:latin typeface="Arial"/>
                <a:ea typeface="Arial"/>
                <a:cs typeface="Arial"/>
                <a:sym typeface="Arial"/>
              </a:rPr>
              <a:t>Current bug metrics score: </a:t>
            </a:r>
          </a:p>
        </p:txBody>
      </p:sp>
      <p:pic>
        <p:nvPicPr>
          <p:cNvPr id="2" name="Picture 1"/>
          <p:cNvPicPr>
            <a:picLocks noChangeAspect="1"/>
          </p:cNvPicPr>
          <p:nvPr/>
        </p:nvPicPr>
        <p:blipFill>
          <a:blip r:embed="rId3"/>
          <a:stretch>
            <a:fillRect/>
          </a:stretch>
        </p:blipFill>
        <p:spPr>
          <a:xfrm>
            <a:off x="3462522" y="1757492"/>
            <a:ext cx="1325948" cy="1060758"/>
          </a:xfrm>
          <a:prstGeom prst="rect">
            <a:avLst/>
          </a:prstGeom>
        </p:spPr>
      </p:pic>
      <p:sp>
        <p:nvSpPr>
          <p:cNvPr id="3" name="Rectangle 2"/>
          <p:cNvSpPr/>
          <p:nvPr/>
        </p:nvSpPr>
        <p:spPr>
          <a:xfrm>
            <a:off x="198180" y="3070083"/>
            <a:ext cx="6528685" cy="738664"/>
          </a:xfrm>
          <a:prstGeom prst="rect">
            <a:avLst/>
          </a:prstGeom>
          <a:solidFill>
            <a:schemeClr val="tx1"/>
          </a:solidFill>
          <a:ln>
            <a:solidFill>
              <a:schemeClr val="tx1"/>
            </a:solidFill>
          </a:ln>
        </p:spPr>
        <p:txBody>
          <a:bodyPr wrap="square">
            <a:spAutoFit/>
          </a:bodyPr>
          <a:lstStyle/>
          <a:p>
            <a:pPr lvl="0"/>
            <a:r>
              <a:rPr lang="en-GB" sz="2100" i="1" dirty="0">
                <a:solidFill>
                  <a:schemeClr val="bg1"/>
                </a:solidFill>
              </a:rPr>
              <a:t>We have solved all the bugs found in testing, using our planned debugging time in the iteration</a:t>
            </a:r>
          </a:p>
        </p:txBody>
      </p:sp>
      <p:sp>
        <p:nvSpPr>
          <p:cNvPr id="6" name="Shape 210">
            <a:extLst>
              <a:ext uri="{FF2B5EF4-FFF2-40B4-BE49-F238E27FC236}">
                <a16:creationId xmlns="" xmlns:a16="http://schemas.microsoft.com/office/drawing/2014/main" id="{D20A5136-5FA8-4E80-8407-294541306AF7}"/>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Bug Metrics</a:t>
            </a:r>
          </a:p>
        </p:txBody>
      </p:sp>
      <p:pic>
        <p:nvPicPr>
          <p:cNvPr id="7" name="Shape 418"/>
          <p:cNvPicPr preferRelativeResize="0"/>
          <p:nvPr/>
        </p:nvPicPr>
        <p:blipFill rotWithShape="1">
          <a:blip r:embed="rId4">
            <a:alphaModFix/>
          </a:blip>
          <a:srcRect/>
          <a:stretch/>
        </p:blipFill>
        <p:spPr>
          <a:xfrm rot="1902171">
            <a:off x="4018376" y="102023"/>
            <a:ext cx="2550200" cy="1370351"/>
          </a:xfrm>
          <a:prstGeom prst="rect">
            <a:avLst/>
          </a:prstGeom>
          <a:noFill/>
          <a:ln>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graphicFrame>
        <p:nvGraphicFramePr>
          <p:cNvPr id="697" name="Shape 697"/>
          <p:cNvGraphicFramePr/>
          <p:nvPr>
            <p:extLst>
              <p:ext uri="{D42A27DB-BD31-4B8C-83A1-F6EECF244321}">
                <p14:modId xmlns:p14="http://schemas.microsoft.com/office/powerpoint/2010/main" val="898861066"/>
              </p:ext>
            </p:extLst>
          </p:nvPr>
        </p:nvGraphicFramePr>
        <p:xfrm>
          <a:off x="178594" y="2841286"/>
          <a:ext cx="6530888" cy="1375344"/>
        </p:xfrm>
        <a:graphic>
          <a:graphicData uri="http://schemas.openxmlformats.org/drawingml/2006/table">
            <a:tbl>
              <a:tblPr>
                <a:noFill/>
                <a:tableStyleId>{8A933314-3301-454E-BF38-2A1DA81455CC}</a:tableStyleId>
              </a:tblPr>
              <a:tblGrid>
                <a:gridCol w="1282125">
                  <a:extLst>
                    <a:ext uri="{9D8B030D-6E8A-4147-A177-3AD203B41FA5}">
                      <a16:colId xmlns="" xmlns:a16="http://schemas.microsoft.com/office/drawing/2014/main" val="20000"/>
                    </a:ext>
                  </a:extLst>
                </a:gridCol>
                <a:gridCol w="5248763">
                  <a:extLst>
                    <a:ext uri="{9D8B030D-6E8A-4147-A177-3AD203B41FA5}">
                      <a16:colId xmlns="" xmlns:a16="http://schemas.microsoft.com/office/drawing/2014/main" val="20001"/>
                    </a:ext>
                  </a:extLst>
                </a:gridCol>
              </a:tblGrid>
              <a:tr h="321161">
                <a:tc>
                  <a:txBody>
                    <a:bodyPr/>
                    <a:lstStyle/>
                    <a:p>
                      <a:pPr lvl="0" rtl="0">
                        <a:lnSpc>
                          <a:spcPct val="115000"/>
                        </a:lnSpc>
                        <a:spcBef>
                          <a:spcPts val="0"/>
                        </a:spcBef>
                        <a:buNone/>
                      </a:pPr>
                      <a:r>
                        <a:rPr lang="en-GB" sz="1100" b="1" dirty="0">
                          <a:solidFill>
                            <a:schemeClr val="bg1"/>
                          </a:solidFill>
                        </a:rPr>
                        <a:t>Points in Iteration</a:t>
                      </a:r>
                    </a:p>
                  </a:txBody>
                  <a:tcPr marL="68569" marR="68569" marT="68569" marB="68569">
                    <a:lnL w="9525" cap="flat" cmpd="sng">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solidFill>
                        <a:srgbClr val="000000"/>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lvl="0" rtl="0">
                        <a:lnSpc>
                          <a:spcPct val="115000"/>
                        </a:lnSpc>
                        <a:spcBef>
                          <a:spcPts val="0"/>
                        </a:spcBef>
                        <a:buNone/>
                      </a:pPr>
                      <a:r>
                        <a:rPr lang="en-GB" sz="1100" b="1" dirty="0">
                          <a:solidFill>
                            <a:schemeClr val="bg1"/>
                          </a:solidFill>
                        </a:rPr>
                        <a:t>Action</a:t>
                      </a:r>
                    </a:p>
                  </a:txBody>
                  <a:tcPr marL="68569" marR="68569" marT="68569" marB="68569">
                    <a:lnL w="12700" cap="flat" cmpd="sng" algn="ctr">
                      <a:solidFill>
                        <a:schemeClr val="bg1"/>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 xmlns:a16="http://schemas.microsoft.com/office/drawing/2014/main" val="10000"/>
                  </a:ext>
                </a:extLst>
              </a:tr>
              <a:tr h="321161">
                <a:tc>
                  <a:txBody>
                    <a:bodyPr/>
                    <a:lstStyle/>
                    <a:p>
                      <a:pPr lvl="0" rtl="0">
                        <a:lnSpc>
                          <a:spcPct val="115000"/>
                        </a:lnSpc>
                        <a:spcBef>
                          <a:spcPts val="0"/>
                        </a:spcBef>
                        <a:buNone/>
                      </a:pPr>
                      <a:r>
                        <a:rPr lang="en-GB" sz="1100" b="1" dirty="0"/>
                        <a:t>Points &lt; 10</a:t>
                      </a:r>
                    </a:p>
                  </a:txBody>
                  <a:tcPr marL="68569" marR="68569" marT="68569" marB="68569">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tc>
                  <a:txBody>
                    <a:bodyPr/>
                    <a:lstStyle/>
                    <a:p>
                      <a:pPr lvl="0" rtl="0">
                        <a:lnSpc>
                          <a:spcPct val="115000"/>
                        </a:lnSpc>
                        <a:spcBef>
                          <a:spcPts val="0"/>
                        </a:spcBef>
                        <a:buNone/>
                      </a:pPr>
                      <a:r>
                        <a:rPr lang="en-GB" sz="1100" dirty="0"/>
                        <a:t>Use the planned debugging time in the iteration.</a:t>
                      </a:r>
                    </a:p>
                  </a:txBody>
                  <a:tcPr marL="68569" marR="68569" marT="68569" marB="68569">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505184">
                <a:tc>
                  <a:txBody>
                    <a:bodyPr/>
                    <a:lstStyle/>
                    <a:p>
                      <a:pPr lvl="0" rtl="0">
                        <a:lnSpc>
                          <a:spcPct val="115000"/>
                        </a:lnSpc>
                        <a:spcBef>
                          <a:spcPts val="0"/>
                        </a:spcBef>
                        <a:buNone/>
                      </a:pPr>
                      <a:r>
                        <a:rPr lang="en-GB" sz="1100" b="1"/>
                        <a:t>Points &gt;= 10</a:t>
                      </a:r>
                    </a:p>
                  </a:txBody>
                  <a:tcPr marL="68569" marR="68569" marT="68569" marB="68569">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tc>
                  <a:txBody>
                    <a:bodyPr/>
                    <a:lstStyle/>
                    <a:p>
                      <a:pPr lvl="0" rtl="0">
                        <a:lnSpc>
                          <a:spcPct val="115000"/>
                        </a:lnSpc>
                        <a:spcBef>
                          <a:spcPts val="0"/>
                        </a:spcBef>
                        <a:buNone/>
                      </a:pPr>
                      <a:r>
                        <a:rPr lang="en-GB" sz="1100" dirty="0"/>
                        <a:t>Stop current development and resolve the bug immediately. Project Manager reschedules the project.</a:t>
                      </a:r>
                    </a:p>
                  </a:txBody>
                  <a:tcPr marL="68569" marR="68569" marT="68569" marB="68569">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bl>
          </a:graphicData>
        </a:graphic>
      </p:graphicFrame>
      <p:sp>
        <p:nvSpPr>
          <p:cNvPr id="698" name="Shape 698"/>
          <p:cNvSpPr/>
          <p:nvPr/>
        </p:nvSpPr>
        <p:spPr>
          <a:xfrm>
            <a:off x="91138" y="3317210"/>
            <a:ext cx="6705800" cy="407111"/>
          </a:xfrm>
          <a:prstGeom prst="rect">
            <a:avLst/>
          </a:prstGeom>
          <a:noFill/>
          <a:ln w="76200" cap="flat" cmpd="sng">
            <a:solidFill>
              <a:schemeClr val="accent5"/>
            </a:solidFill>
            <a:prstDash val="solid"/>
            <a:round/>
            <a:headEnd type="none" w="med" len="med"/>
            <a:tailEnd type="none" w="med" len="med"/>
          </a:ln>
        </p:spPr>
        <p:txBody>
          <a:bodyPr wrap="square" lIns="68569" tIns="68569" rIns="68569" bIns="68569" anchor="ctr" anchorCtr="0">
            <a:noAutofit/>
          </a:bodyPr>
          <a:lstStyle/>
          <a:p>
            <a:endParaRPr sz="1050"/>
          </a:p>
        </p:txBody>
      </p:sp>
      <p:graphicFrame>
        <p:nvGraphicFramePr>
          <p:cNvPr id="2" name="Table 1"/>
          <p:cNvGraphicFramePr>
            <a:graphicFrameLocks noGrp="1"/>
          </p:cNvGraphicFramePr>
          <p:nvPr>
            <p:extLst>
              <p:ext uri="{D42A27DB-BD31-4B8C-83A1-F6EECF244321}">
                <p14:modId xmlns:p14="http://schemas.microsoft.com/office/powerpoint/2010/main" val="1295689560"/>
              </p:ext>
            </p:extLst>
          </p:nvPr>
        </p:nvGraphicFramePr>
        <p:xfrm>
          <a:off x="178594" y="874147"/>
          <a:ext cx="6447506" cy="1377672"/>
        </p:xfrm>
        <a:graphic>
          <a:graphicData uri="http://schemas.openxmlformats.org/drawingml/2006/table">
            <a:tbl>
              <a:tblPr/>
              <a:tblGrid>
                <a:gridCol w="1740474">
                  <a:extLst>
                    <a:ext uri="{9D8B030D-6E8A-4147-A177-3AD203B41FA5}">
                      <a16:colId xmlns="" xmlns:a16="http://schemas.microsoft.com/office/drawing/2014/main" val="20000"/>
                    </a:ext>
                  </a:extLst>
                </a:gridCol>
                <a:gridCol w="4707032">
                  <a:extLst>
                    <a:ext uri="{9D8B030D-6E8A-4147-A177-3AD203B41FA5}">
                      <a16:colId xmlns="" xmlns:a16="http://schemas.microsoft.com/office/drawing/2014/main" val="20001"/>
                    </a:ext>
                  </a:extLst>
                </a:gridCol>
              </a:tblGrid>
              <a:tr h="283706">
                <a:tc>
                  <a:txBody>
                    <a:bodyPr/>
                    <a:lstStyle/>
                    <a:p>
                      <a:pPr rtl="0" fontAlgn="t">
                        <a:spcBef>
                          <a:spcPts val="0"/>
                        </a:spcBef>
                        <a:spcAft>
                          <a:spcPts val="0"/>
                        </a:spcAft>
                      </a:pPr>
                      <a:r>
                        <a:rPr lang="en-US" sz="1100" b="1" i="0" u="none" strike="noStrike">
                          <a:solidFill>
                            <a:srgbClr val="FFFFFF"/>
                          </a:solidFill>
                          <a:effectLst/>
                          <a:latin typeface="Arial" charset="0"/>
                        </a:rPr>
                        <a:t>Severity</a:t>
                      </a:r>
                      <a:endParaRPr lang="en-US" sz="1100">
                        <a:effectLst/>
                      </a:endParaRPr>
                    </a:p>
                  </a:txBody>
                  <a:tcPr marL="34925" marR="34925" marT="34925" marB="349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t">
                        <a:spcBef>
                          <a:spcPts val="0"/>
                        </a:spcBef>
                        <a:spcAft>
                          <a:spcPts val="0"/>
                        </a:spcAft>
                      </a:pPr>
                      <a:r>
                        <a:rPr lang="en-US" sz="1100" b="1" i="0" u="none" strike="noStrike" dirty="0">
                          <a:solidFill>
                            <a:srgbClr val="FFFFFF"/>
                          </a:solidFill>
                          <a:effectLst/>
                          <a:latin typeface="Arial" charset="0"/>
                        </a:rPr>
                        <a:t>Description</a:t>
                      </a:r>
                      <a:endParaRPr lang="en-US" sz="1100" dirty="0">
                        <a:effectLst/>
                      </a:endParaRPr>
                    </a:p>
                  </a:txBody>
                  <a:tcPr marL="34925" marR="34925" marT="34925" marB="34925">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extLst>
                  <a:ext uri="{0D108BD9-81ED-4DB2-BD59-A6C34878D82A}">
                    <a16:rowId xmlns="" xmlns:a16="http://schemas.microsoft.com/office/drawing/2014/main" val="10000"/>
                  </a:ext>
                </a:extLst>
              </a:tr>
              <a:tr h="283706">
                <a:tc>
                  <a:txBody>
                    <a:bodyPr/>
                    <a:lstStyle/>
                    <a:p>
                      <a:pPr rtl="0" fontAlgn="t">
                        <a:spcBef>
                          <a:spcPts val="0"/>
                        </a:spcBef>
                        <a:spcAft>
                          <a:spcPts val="0"/>
                        </a:spcAft>
                      </a:pPr>
                      <a:r>
                        <a:rPr lang="en-US" sz="1100" b="1" i="0" u="none" strike="noStrike" dirty="0">
                          <a:solidFill>
                            <a:srgbClr val="000000"/>
                          </a:solidFill>
                          <a:effectLst/>
                          <a:latin typeface="Arial" charset="0"/>
                        </a:rPr>
                        <a:t>Low Impact (1 points)</a:t>
                      </a:r>
                      <a:endParaRPr lang="en-US" sz="1100" dirty="0">
                        <a:effectLst/>
                      </a:endParaRPr>
                    </a:p>
                  </a:txBody>
                  <a:tcPr marL="34925" marR="34925" marT="34925" marB="349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100" b="0" i="0" u="none" strike="noStrike">
                          <a:solidFill>
                            <a:srgbClr val="000000"/>
                          </a:solidFill>
                          <a:effectLst/>
                          <a:latin typeface="Arial" charset="0"/>
                        </a:rPr>
                        <a:t>Unimportant. Typo error or small user interface alignment issues.</a:t>
                      </a:r>
                      <a:endParaRPr lang="en-US" sz="1100">
                        <a:effectLst/>
                      </a:endParaRPr>
                    </a:p>
                  </a:txBody>
                  <a:tcPr marL="34925" marR="34925" marT="34925" marB="349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 xmlns:a16="http://schemas.microsoft.com/office/drawing/2014/main" val="10001"/>
                  </a:ext>
                </a:extLst>
              </a:tr>
              <a:tr h="283706">
                <a:tc>
                  <a:txBody>
                    <a:bodyPr/>
                    <a:lstStyle/>
                    <a:p>
                      <a:pPr rtl="0" fontAlgn="t">
                        <a:spcBef>
                          <a:spcPts val="0"/>
                        </a:spcBef>
                        <a:spcAft>
                          <a:spcPts val="0"/>
                        </a:spcAft>
                      </a:pPr>
                      <a:r>
                        <a:rPr lang="en-US" sz="1100" b="1" i="0" u="none" strike="noStrike">
                          <a:solidFill>
                            <a:srgbClr val="000000"/>
                          </a:solidFill>
                          <a:effectLst/>
                          <a:latin typeface="Arial" charset="0"/>
                        </a:rPr>
                        <a:t>High Impact (5 points)</a:t>
                      </a:r>
                      <a:endParaRPr lang="en-US" sz="1100">
                        <a:effectLst/>
                      </a:endParaRPr>
                    </a:p>
                  </a:txBody>
                  <a:tcPr marL="34925" marR="34925" marT="34925" marB="349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100" b="0" i="0" u="none" strike="noStrike">
                          <a:solidFill>
                            <a:srgbClr val="000000"/>
                          </a:solidFill>
                          <a:effectLst/>
                          <a:latin typeface="Arial" charset="0"/>
                        </a:rPr>
                        <a:t>The system runs. However, some non-critical functionalities are not working.</a:t>
                      </a:r>
                      <a:endParaRPr lang="en-US" sz="1100">
                        <a:effectLst/>
                      </a:endParaRPr>
                    </a:p>
                  </a:txBody>
                  <a:tcPr marL="34925" marR="34925" marT="34925" marB="349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 xmlns:a16="http://schemas.microsoft.com/office/drawing/2014/main" val="10002"/>
                  </a:ext>
                </a:extLst>
              </a:tr>
              <a:tr h="389891">
                <a:tc>
                  <a:txBody>
                    <a:bodyPr/>
                    <a:lstStyle/>
                    <a:p>
                      <a:pPr rtl="0" fontAlgn="t">
                        <a:spcBef>
                          <a:spcPts val="0"/>
                        </a:spcBef>
                        <a:spcAft>
                          <a:spcPts val="0"/>
                        </a:spcAft>
                      </a:pPr>
                      <a:r>
                        <a:rPr lang="en-US" sz="1100" b="1" i="0" u="none" strike="noStrike" dirty="0">
                          <a:solidFill>
                            <a:srgbClr val="000000"/>
                          </a:solidFill>
                          <a:effectLst/>
                          <a:latin typeface="Arial" charset="0"/>
                        </a:rPr>
                        <a:t>Critical Impact(10 points)</a:t>
                      </a:r>
                      <a:endParaRPr lang="en-US" sz="1100" dirty="0">
                        <a:effectLst/>
                      </a:endParaRPr>
                    </a:p>
                  </a:txBody>
                  <a:tcPr marL="34925" marR="34925" marT="34925" marB="349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100" b="0" i="0" u="none" strike="noStrike" dirty="0">
                          <a:solidFill>
                            <a:srgbClr val="000000"/>
                          </a:solidFill>
                          <a:effectLst/>
                          <a:latin typeface="Arial" charset="0"/>
                        </a:rPr>
                        <a:t>The system is down or is usable after a short period of time. We have to fix the bugs to continue.</a:t>
                      </a:r>
                      <a:endParaRPr lang="en-US" sz="1100" dirty="0">
                        <a:effectLst/>
                      </a:endParaRPr>
                    </a:p>
                  </a:txBody>
                  <a:tcPr marL="34925" marR="34925" marT="34925" marB="349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 xmlns:a16="http://schemas.microsoft.com/office/drawing/2014/main" val="10003"/>
                  </a:ext>
                </a:extLst>
              </a:tr>
            </a:tbl>
          </a:graphicData>
        </a:graphic>
      </p:graphicFrame>
      <p:sp>
        <p:nvSpPr>
          <p:cNvPr id="3" name="Rectangle 1"/>
          <p:cNvSpPr>
            <a:spLocks noChangeArrowheads="1"/>
          </p:cNvSpPr>
          <p:nvPr/>
        </p:nvSpPr>
        <p:spPr bwMode="auto">
          <a:xfrm>
            <a:off x="178594" y="1744702"/>
            <a:ext cx="6918338"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68580" tIns="34290" rIns="68580" bIns="34290" numCol="1" anchor="ctr" anchorCtr="0" compatLnSpc="1">
            <a:prstTxWarp prst="textNoShape">
              <a:avLst/>
            </a:prstTxWarp>
            <a:spAutoFit/>
          </a:bodyPr>
          <a:lstStyle/>
          <a:p>
            <a:endParaRPr lang="en-US" sz="1050"/>
          </a:p>
        </p:txBody>
      </p:sp>
      <p:sp>
        <p:nvSpPr>
          <p:cNvPr id="7" name="Shape 210">
            <a:extLst>
              <a:ext uri="{FF2B5EF4-FFF2-40B4-BE49-F238E27FC236}">
                <a16:creationId xmlns="" xmlns:a16="http://schemas.microsoft.com/office/drawing/2014/main" id="{E208B426-11DE-4721-9E7B-E82927EDDB9B}"/>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Bug Metrics: Mitigation Plan</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Shape 703"/>
          <p:cNvSpPr txBox="1">
            <a:spLocks noGrp="1"/>
          </p:cNvSpPr>
          <p:nvPr>
            <p:ph type="title"/>
          </p:nvPr>
        </p:nvSpPr>
        <p:spPr>
          <a:xfrm>
            <a:off x="323100" y="2060213"/>
            <a:ext cx="6211800" cy="1137375"/>
          </a:xfrm>
          <a:prstGeom prst="rect">
            <a:avLst/>
          </a:prstGeom>
        </p:spPr>
        <p:txBody>
          <a:bodyPr wrap="square" lIns="68569" tIns="68569" rIns="68569" bIns="68569" anchor="ctr" anchorCtr="0">
            <a:noAutofit/>
          </a:bodyPr>
          <a:lstStyle/>
          <a:p>
            <a:r>
              <a:rPr lang="en-GB" sz="5400"/>
              <a:t>Roles &amp; Responsibility</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xfrm>
            <a:off x="323100" y="2060213"/>
            <a:ext cx="6211800" cy="1137375"/>
          </a:xfrm>
          <a:prstGeom prst="rect">
            <a:avLst/>
          </a:prstGeom>
          <a:noFill/>
          <a:ln>
            <a:noFill/>
          </a:ln>
        </p:spPr>
        <p:txBody>
          <a:bodyPr wrap="square" lIns="68569" tIns="68569" rIns="68569" bIns="68569" anchor="ctr" anchorCtr="0">
            <a:noAutofit/>
          </a:bodyPr>
          <a:lstStyle/>
          <a:p>
            <a:pPr>
              <a:buSzPct val="25000"/>
            </a:pPr>
            <a:r>
              <a:rPr lang="en-GB" sz="7200" dirty="0"/>
              <a:t>Functionalities</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9" name="Shape 709"/>
          <p:cNvSpPr txBox="1">
            <a:spLocks noGrp="1"/>
          </p:cNvSpPr>
          <p:nvPr>
            <p:ph type="body" idx="1"/>
          </p:nvPr>
        </p:nvSpPr>
        <p:spPr>
          <a:xfrm>
            <a:off x="261974" y="886818"/>
            <a:ext cx="6518737" cy="2792047"/>
          </a:xfrm>
          <a:prstGeom prst="rect">
            <a:avLst/>
          </a:prstGeom>
          <a:noFill/>
          <a:ln>
            <a:noFill/>
          </a:ln>
        </p:spPr>
        <p:txBody>
          <a:bodyPr wrap="square" lIns="68569" tIns="68569" rIns="68569" bIns="68569" anchor="t" anchorCtr="0">
            <a:noAutofit/>
          </a:bodyPr>
          <a:lstStyle/>
          <a:p>
            <a:pPr indent="-9525">
              <a:spcAft>
                <a:spcPts val="0"/>
              </a:spcAft>
              <a:buClr>
                <a:srgbClr val="000000"/>
              </a:buClr>
            </a:pPr>
            <a:r>
              <a:rPr lang="en-GB" sz="1800" dirty="0">
                <a:solidFill>
                  <a:srgbClr val="000000"/>
                </a:solidFill>
                <a:latin typeface="Arial"/>
                <a:ea typeface="Arial"/>
                <a:cs typeface="Arial"/>
                <a:sym typeface="Arial"/>
              </a:rPr>
              <a:t>Always </a:t>
            </a:r>
            <a:r>
              <a:rPr lang="en-GB" sz="1800" b="1" dirty="0">
                <a:solidFill>
                  <a:srgbClr val="000000"/>
                </a:solidFill>
                <a:latin typeface="Arial"/>
                <a:ea typeface="Arial"/>
                <a:cs typeface="Arial"/>
                <a:sym typeface="Arial"/>
              </a:rPr>
              <a:t>pull</a:t>
            </a:r>
            <a:r>
              <a:rPr lang="en-GB" sz="1800" dirty="0">
                <a:solidFill>
                  <a:srgbClr val="000000"/>
                </a:solidFill>
                <a:latin typeface="Arial"/>
                <a:ea typeface="Arial"/>
                <a:cs typeface="Arial"/>
                <a:sym typeface="Arial"/>
              </a:rPr>
              <a:t> git first</a:t>
            </a:r>
          </a:p>
          <a:p>
            <a:pPr indent="-9525">
              <a:spcBef>
                <a:spcPts val="1200"/>
              </a:spcBef>
              <a:spcAft>
                <a:spcPts val="0"/>
              </a:spcAft>
              <a:buClr>
                <a:srgbClr val="000000"/>
              </a:buClr>
            </a:pPr>
            <a:r>
              <a:rPr lang="en-GB" sz="1800" b="1" dirty="0">
                <a:solidFill>
                  <a:srgbClr val="000000"/>
                </a:solidFill>
                <a:latin typeface="Arial"/>
                <a:ea typeface="Arial"/>
                <a:cs typeface="Arial"/>
                <a:sym typeface="Arial"/>
              </a:rPr>
              <a:t>Liaise </a:t>
            </a:r>
            <a:r>
              <a:rPr lang="en-GB" sz="1800" dirty="0">
                <a:solidFill>
                  <a:srgbClr val="000000"/>
                </a:solidFill>
                <a:latin typeface="Arial"/>
                <a:ea typeface="Arial"/>
                <a:cs typeface="Arial"/>
                <a:sym typeface="Arial"/>
              </a:rPr>
              <a:t>with your partner to pair program</a:t>
            </a:r>
          </a:p>
          <a:p>
            <a:pPr indent="-9525">
              <a:spcBef>
                <a:spcPts val="1200"/>
              </a:spcBef>
              <a:spcAft>
                <a:spcPts val="0"/>
              </a:spcAft>
              <a:buClr>
                <a:srgbClr val="000000"/>
              </a:buClr>
            </a:pPr>
            <a:r>
              <a:rPr lang="en-GB" sz="1800" dirty="0">
                <a:solidFill>
                  <a:srgbClr val="000000"/>
                </a:solidFill>
                <a:latin typeface="Arial"/>
                <a:ea typeface="Arial"/>
                <a:cs typeface="Arial"/>
                <a:sym typeface="Arial"/>
              </a:rPr>
              <a:t>Always </a:t>
            </a:r>
            <a:r>
              <a:rPr lang="en-GB" sz="1800" b="1" dirty="0">
                <a:solidFill>
                  <a:srgbClr val="000000"/>
                </a:solidFill>
                <a:latin typeface="Arial"/>
                <a:ea typeface="Arial"/>
                <a:cs typeface="Arial"/>
                <a:sym typeface="Arial"/>
              </a:rPr>
              <a:t>know </a:t>
            </a:r>
            <a:r>
              <a:rPr lang="en-GB" sz="1800" dirty="0">
                <a:solidFill>
                  <a:srgbClr val="000000"/>
                </a:solidFill>
                <a:latin typeface="Arial"/>
                <a:ea typeface="Arial"/>
                <a:cs typeface="Arial"/>
                <a:sym typeface="Arial"/>
              </a:rPr>
              <a:t>what the other pair is doing</a:t>
            </a:r>
          </a:p>
          <a:p>
            <a:pPr indent="-9525">
              <a:spcBef>
                <a:spcPts val="1200"/>
              </a:spcBef>
              <a:spcAft>
                <a:spcPts val="0"/>
              </a:spcAft>
              <a:buClr>
                <a:srgbClr val="000000"/>
              </a:buClr>
            </a:pPr>
            <a:r>
              <a:rPr lang="en-GB" sz="1800" dirty="0">
                <a:solidFill>
                  <a:srgbClr val="000000"/>
                </a:solidFill>
                <a:latin typeface="Arial"/>
                <a:ea typeface="Arial"/>
                <a:cs typeface="Arial"/>
                <a:sym typeface="Arial"/>
              </a:rPr>
              <a:t>Remember to </a:t>
            </a:r>
            <a:r>
              <a:rPr lang="en-GB" sz="1800" b="1" dirty="0">
                <a:solidFill>
                  <a:srgbClr val="000000"/>
                </a:solidFill>
                <a:latin typeface="Arial"/>
                <a:ea typeface="Arial"/>
                <a:cs typeface="Arial"/>
                <a:sym typeface="Arial"/>
              </a:rPr>
              <a:t>update </a:t>
            </a:r>
            <a:r>
              <a:rPr lang="en-GB" sz="1800" dirty="0">
                <a:solidFill>
                  <a:srgbClr val="000000"/>
                </a:solidFill>
                <a:latin typeface="Arial"/>
                <a:ea typeface="Arial"/>
                <a:cs typeface="Arial"/>
                <a:sym typeface="Arial"/>
              </a:rPr>
              <a:t>actual time spent in schedule</a:t>
            </a:r>
          </a:p>
          <a:p>
            <a:pPr indent="-9525">
              <a:spcBef>
                <a:spcPts val="1200"/>
              </a:spcBef>
              <a:spcAft>
                <a:spcPts val="0"/>
              </a:spcAft>
              <a:buClr>
                <a:srgbClr val="000000"/>
              </a:buClr>
            </a:pPr>
            <a:r>
              <a:rPr lang="en-GB" sz="1800" b="1" dirty="0">
                <a:solidFill>
                  <a:srgbClr val="000000"/>
                </a:solidFill>
                <a:latin typeface="Arial"/>
                <a:ea typeface="Arial"/>
                <a:cs typeface="Arial"/>
                <a:sym typeface="Arial"/>
              </a:rPr>
              <a:t>Add </a:t>
            </a:r>
            <a:r>
              <a:rPr lang="en-GB" sz="1800" dirty="0">
                <a:solidFill>
                  <a:srgbClr val="000000"/>
                </a:solidFill>
                <a:latin typeface="Arial"/>
                <a:ea typeface="Arial"/>
                <a:cs typeface="Arial"/>
                <a:sym typeface="Arial"/>
              </a:rPr>
              <a:t>comments in the codes for our understanding</a:t>
            </a:r>
          </a:p>
          <a:p>
            <a:pPr indent="-9525">
              <a:spcBef>
                <a:spcPts val="1200"/>
              </a:spcBef>
              <a:spcAft>
                <a:spcPts val="0"/>
              </a:spcAft>
              <a:buClr>
                <a:srgbClr val="000000"/>
              </a:buClr>
            </a:pPr>
            <a:r>
              <a:rPr lang="en-GB" sz="1800" b="1" dirty="0">
                <a:solidFill>
                  <a:srgbClr val="000000"/>
                </a:solidFill>
                <a:latin typeface="Arial"/>
                <a:ea typeface="Arial"/>
                <a:cs typeface="Arial"/>
                <a:sym typeface="Arial"/>
              </a:rPr>
              <a:t>Do not </a:t>
            </a:r>
            <a:r>
              <a:rPr lang="en-GB" sz="1800" dirty="0">
                <a:solidFill>
                  <a:srgbClr val="000000"/>
                </a:solidFill>
                <a:latin typeface="Arial"/>
                <a:ea typeface="Arial"/>
                <a:cs typeface="Arial"/>
                <a:sym typeface="Arial"/>
              </a:rPr>
              <a:t>push to git outside of pair programming session</a:t>
            </a:r>
          </a:p>
        </p:txBody>
      </p:sp>
      <p:sp>
        <p:nvSpPr>
          <p:cNvPr id="4" name="Shape 210">
            <a:extLst>
              <a:ext uri="{FF2B5EF4-FFF2-40B4-BE49-F238E27FC236}">
                <a16:creationId xmlns="" xmlns:a16="http://schemas.microsoft.com/office/drawing/2014/main" id="{878B2319-A04C-4406-B0BF-C09D10AC5700}"/>
              </a:ext>
            </a:extLst>
          </p:cNvPr>
          <p:cNvSpPr txBox="1">
            <a:spLocks/>
          </p:cNvSpPr>
          <p:nvPr/>
        </p:nvSpPr>
        <p:spPr>
          <a:xfrm>
            <a:off x="261974" y="199981"/>
            <a:ext cx="6016905"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Responsibilities of Programmers</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4" name="Shape 210">
            <a:extLst>
              <a:ext uri="{FF2B5EF4-FFF2-40B4-BE49-F238E27FC236}">
                <a16:creationId xmlns="" xmlns:a16="http://schemas.microsoft.com/office/drawing/2014/main" id="{B64B399B-2B3C-49C6-BFE8-321DD0A862C7}"/>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Responsibilities of PM</a:t>
            </a:r>
          </a:p>
        </p:txBody>
      </p:sp>
      <p:sp>
        <p:nvSpPr>
          <p:cNvPr id="5" name="Shape 709">
            <a:extLst>
              <a:ext uri="{FF2B5EF4-FFF2-40B4-BE49-F238E27FC236}">
                <a16:creationId xmlns="" xmlns:a16="http://schemas.microsoft.com/office/drawing/2014/main" id="{21E98593-6357-430B-AE52-2A17F0655CB9}"/>
              </a:ext>
            </a:extLst>
          </p:cNvPr>
          <p:cNvSpPr txBox="1">
            <a:spLocks/>
          </p:cNvSpPr>
          <p:nvPr/>
        </p:nvSpPr>
        <p:spPr>
          <a:xfrm>
            <a:off x="261974" y="886818"/>
            <a:ext cx="6518737" cy="2792047"/>
          </a:xfrm>
          <a:prstGeom prst="rect">
            <a:avLst/>
          </a:prstGeom>
          <a:noFill/>
          <a:ln>
            <a:noFill/>
          </a:ln>
        </p:spPr>
        <p:txBody>
          <a:bodyPr wrap="square" lIns="68569" tIns="68569" rIns="68569" bIns="68569" anchor="t" anchorCtr="0">
            <a:noAutofit/>
          </a:bodyPr>
          <a:lstStyle>
            <a:defPPr marR="0" lvl="0" algn="l" rtl="0">
              <a:lnSpc>
                <a:spcPct val="100000"/>
              </a:lnSpc>
              <a:spcBef>
                <a:spcPts val="0"/>
              </a:spcBef>
              <a:spcAft>
                <a:spcPts val="0"/>
              </a:spcAft>
            </a:defPPr>
            <a:lvl1pPr marL="0" marR="0" lvl="0" indent="76200" algn="l" rtl="0">
              <a:lnSpc>
                <a:spcPct val="115000"/>
              </a:lnSpc>
              <a:spcBef>
                <a:spcPts val="0"/>
              </a:spcBef>
              <a:spcAft>
                <a:spcPts val="1200"/>
              </a:spcAft>
              <a:buClr>
                <a:schemeClr val="dk2"/>
              </a:buClr>
              <a:buSzPct val="100000"/>
              <a:buFont typeface="Source Code Pro"/>
              <a:buChar char="●"/>
              <a:defRPr sz="1200" b="0" i="0" u="none" strike="noStrike" cap="none">
                <a:solidFill>
                  <a:schemeClr val="dk2"/>
                </a:solidFill>
                <a:latin typeface="Source Code Pro"/>
                <a:ea typeface="Source Code Pro"/>
                <a:cs typeface="Source Code Pro"/>
                <a:sym typeface="Source Code Pro"/>
              </a:defRPr>
            </a:lvl1pPr>
            <a:lvl2pPr marL="0" marR="0" lvl="1"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2pPr>
            <a:lvl3pPr marL="0" marR="0" lvl="2"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3pPr>
            <a:lvl4pPr marL="0" marR="0" lvl="3"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4pPr>
            <a:lvl5pPr marL="0" marR="0" lvl="4"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5pPr>
            <a:lvl6pPr marL="0" marR="0" lvl="5"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6pPr>
            <a:lvl7pPr marL="0" marR="0" lvl="6"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7pPr>
            <a:lvl8pPr marL="0" marR="0" lvl="7"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8pPr>
            <a:lvl9pPr marL="0" marR="0" lvl="8" indent="66675" algn="l" rtl="0">
              <a:lnSpc>
                <a:spcPct val="115000"/>
              </a:lnSpc>
              <a:spcBef>
                <a:spcPts val="0"/>
              </a:spcBef>
              <a:spcAft>
                <a:spcPts val="1200"/>
              </a:spcAft>
              <a:buClr>
                <a:schemeClr val="dk2"/>
              </a:buClr>
              <a:buSzPct val="100000"/>
              <a:buFont typeface="Source Code Pro"/>
              <a:buChar char="■"/>
              <a:defRPr sz="1050" b="0" i="0" u="none" strike="noStrike" cap="none">
                <a:solidFill>
                  <a:schemeClr val="dk2"/>
                </a:solidFill>
                <a:latin typeface="Source Code Pro"/>
                <a:ea typeface="Source Code Pro"/>
                <a:cs typeface="Source Code Pro"/>
                <a:sym typeface="Source Code Pro"/>
              </a:defRPr>
            </a:lvl9pPr>
          </a:lstStyle>
          <a:p>
            <a:pPr indent="-9525">
              <a:spcAft>
                <a:spcPts val="0"/>
              </a:spcAft>
              <a:buClr>
                <a:srgbClr val="000000"/>
              </a:buClr>
            </a:pPr>
            <a:r>
              <a:rPr lang="en-GB" sz="1800" b="1" dirty="0">
                <a:solidFill>
                  <a:srgbClr val="000000"/>
                </a:solidFill>
                <a:latin typeface="Arial"/>
                <a:ea typeface="Arial"/>
                <a:cs typeface="Arial"/>
                <a:sym typeface="Arial"/>
              </a:rPr>
              <a:t>Update </a:t>
            </a:r>
            <a:r>
              <a:rPr lang="en-GB" sz="1800" dirty="0">
                <a:solidFill>
                  <a:srgbClr val="000000"/>
                </a:solidFill>
                <a:latin typeface="Arial"/>
                <a:ea typeface="Arial"/>
                <a:cs typeface="Arial"/>
                <a:sym typeface="Arial"/>
              </a:rPr>
              <a:t>minutes &amp; discussion topics for each week</a:t>
            </a:r>
          </a:p>
          <a:p>
            <a:pPr indent="-9525">
              <a:spcBef>
                <a:spcPts val="1200"/>
              </a:spcBef>
              <a:spcAft>
                <a:spcPts val="0"/>
              </a:spcAft>
              <a:buClr>
                <a:srgbClr val="000000"/>
              </a:buClr>
            </a:pPr>
            <a:r>
              <a:rPr lang="en-GB" sz="1800" b="1" dirty="0">
                <a:solidFill>
                  <a:srgbClr val="000000"/>
                </a:solidFill>
                <a:latin typeface="Arial"/>
                <a:ea typeface="Arial"/>
                <a:cs typeface="Arial"/>
                <a:sym typeface="Arial"/>
              </a:rPr>
              <a:t>Update and</a:t>
            </a:r>
            <a:r>
              <a:rPr lang="en-GB" sz="1800" dirty="0">
                <a:solidFill>
                  <a:srgbClr val="000000"/>
                </a:solidFill>
                <a:latin typeface="Arial"/>
                <a:ea typeface="Arial"/>
                <a:cs typeface="Arial"/>
                <a:sym typeface="Arial"/>
              </a:rPr>
              <a:t> </a:t>
            </a:r>
            <a:r>
              <a:rPr lang="en-GB" sz="1800" b="1" dirty="0">
                <a:solidFill>
                  <a:srgbClr val="000000"/>
                </a:solidFill>
                <a:latin typeface="Arial"/>
                <a:ea typeface="Arial"/>
                <a:cs typeface="Arial"/>
                <a:sym typeface="Arial"/>
              </a:rPr>
              <a:t>manage </a:t>
            </a:r>
            <a:r>
              <a:rPr lang="en-GB" sz="1800" dirty="0">
                <a:solidFill>
                  <a:srgbClr val="000000"/>
                </a:solidFill>
                <a:latin typeface="Arial"/>
                <a:ea typeface="Arial"/>
                <a:cs typeface="Arial"/>
                <a:sym typeface="Arial"/>
              </a:rPr>
              <a:t>schedule &amp; metrics</a:t>
            </a:r>
          </a:p>
          <a:p>
            <a:pPr indent="-9525">
              <a:spcBef>
                <a:spcPts val="1200"/>
              </a:spcBef>
              <a:spcAft>
                <a:spcPts val="0"/>
              </a:spcAft>
              <a:buClr>
                <a:srgbClr val="000000"/>
              </a:buClr>
            </a:pPr>
            <a:r>
              <a:rPr lang="en-GB" sz="1800" b="1" dirty="0">
                <a:solidFill>
                  <a:srgbClr val="000000"/>
                </a:solidFill>
                <a:latin typeface="Arial"/>
                <a:ea typeface="Arial"/>
                <a:cs typeface="Arial"/>
                <a:sym typeface="Arial"/>
              </a:rPr>
              <a:t>Update </a:t>
            </a:r>
            <a:r>
              <a:rPr lang="en-GB" sz="1800" dirty="0">
                <a:solidFill>
                  <a:srgbClr val="000000"/>
                </a:solidFill>
                <a:latin typeface="Arial"/>
                <a:ea typeface="Arial"/>
                <a:cs typeface="Arial"/>
                <a:sym typeface="Arial"/>
              </a:rPr>
              <a:t>team members</a:t>
            </a:r>
          </a:p>
          <a:p>
            <a:pPr indent="-9525">
              <a:spcBef>
                <a:spcPts val="1200"/>
              </a:spcBef>
              <a:spcAft>
                <a:spcPts val="0"/>
              </a:spcAft>
              <a:buClr>
                <a:srgbClr val="000000"/>
              </a:buClr>
            </a:pPr>
            <a:r>
              <a:rPr lang="en-GB" sz="1800" b="1" dirty="0">
                <a:solidFill>
                  <a:srgbClr val="000000"/>
                </a:solidFill>
                <a:latin typeface="Arial"/>
                <a:ea typeface="Arial"/>
                <a:cs typeface="Arial"/>
                <a:sym typeface="Arial"/>
              </a:rPr>
              <a:t>Book </a:t>
            </a:r>
            <a:r>
              <a:rPr lang="en-GB" sz="1800" dirty="0">
                <a:solidFill>
                  <a:srgbClr val="000000"/>
                </a:solidFill>
                <a:latin typeface="Arial"/>
                <a:ea typeface="Arial"/>
                <a:cs typeface="Arial"/>
                <a:sym typeface="Arial"/>
              </a:rPr>
              <a:t>GSR/SR for meetings</a:t>
            </a:r>
          </a:p>
          <a:p>
            <a:pPr indent="-9525">
              <a:spcBef>
                <a:spcPts val="1200"/>
              </a:spcBef>
              <a:spcAft>
                <a:spcPts val="0"/>
              </a:spcAft>
              <a:buClr>
                <a:srgbClr val="000000"/>
              </a:buClr>
            </a:pPr>
            <a:r>
              <a:rPr lang="en-GB" sz="1800" b="1" dirty="0">
                <a:solidFill>
                  <a:srgbClr val="000000"/>
                </a:solidFill>
                <a:latin typeface="Arial"/>
                <a:ea typeface="Arial"/>
                <a:cs typeface="Arial"/>
                <a:sym typeface="Arial"/>
              </a:rPr>
              <a:t>Assign </a:t>
            </a:r>
            <a:r>
              <a:rPr lang="en-GB" sz="1800" dirty="0">
                <a:solidFill>
                  <a:srgbClr val="000000"/>
                </a:solidFill>
                <a:latin typeface="Arial"/>
                <a:ea typeface="Arial"/>
                <a:cs typeface="Arial"/>
                <a:sym typeface="Arial"/>
              </a:rPr>
              <a:t>tasks and </a:t>
            </a:r>
            <a:r>
              <a:rPr lang="en-GB" sz="1800" b="1" dirty="0">
                <a:solidFill>
                  <a:srgbClr val="000000"/>
                </a:solidFill>
                <a:latin typeface="Arial"/>
                <a:ea typeface="Arial"/>
                <a:cs typeface="Arial"/>
                <a:sym typeface="Arial"/>
              </a:rPr>
              <a:t>update </a:t>
            </a:r>
            <a:r>
              <a:rPr lang="en-GB" sz="1800" dirty="0">
                <a:solidFill>
                  <a:srgbClr val="000000"/>
                </a:solidFill>
                <a:latin typeface="Arial"/>
                <a:ea typeface="Arial"/>
                <a:cs typeface="Arial"/>
                <a:sym typeface="Arial"/>
              </a:rPr>
              <a:t>pair programming tasks</a:t>
            </a:r>
          </a:p>
          <a:p>
            <a:pPr indent="-9525">
              <a:spcBef>
                <a:spcPts val="1200"/>
              </a:spcBef>
              <a:spcAft>
                <a:spcPts val="0"/>
              </a:spcAft>
              <a:buClr>
                <a:srgbClr val="000000"/>
              </a:buClr>
            </a:pPr>
            <a:r>
              <a:rPr lang="en-GB" sz="1800" dirty="0">
                <a:solidFill>
                  <a:srgbClr val="000000"/>
                </a:solidFill>
                <a:latin typeface="Arial"/>
                <a:ea typeface="Arial"/>
                <a:cs typeface="Arial"/>
                <a:sym typeface="Arial"/>
              </a:rPr>
              <a:t>Help to </a:t>
            </a:r>
            <a:r>
              <a:rPr lang="en-GB" sz="1800" b="1" dirty="0">
                <a:solidFill>
                  <a:srgbClr val="000000"/>
                </a:solidFill>
                <a:latin typeface="Arial"/>
                <a:ea typeface="Arial"/>
                <a:cs typeface="Arial"/>
                <a:sym typeface="Arial"/>
              </a:rPr>
              <a:t>code </a:t>
            </a:r>
            <a:r>
              <a:rPr lang="en-GB" sz="1800" dirty="0">
                <a:solidFill>
                  <a:srgbClr val="000000"/>
                </a:solidFill>
                <a:latin typeface="Arial"/>
                <a:ea typeface="Arial"/>
                <a:cs typeface="Arial"/>
                <a:sym typeface="Arial"/>
              </a:rPr>
              <a:t>sometimes too</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Shape 720"/>
          <p:cNvSpPr txBox="1">
            <a:spLocks noGrp="1"/>
          </p:cNvSpPr>
          <p:nvPr>
            <p:ph type="title"/>
          </p:nvPr>
        </p:nvSpPr>
        <p:spPr>
          <a:xfrm>
            <a:off x="323100" y="2060213"/>
            <a:ext cx="6211800" cy="1137375"/>
          </a:xfrm>
          <a:prstGeom prst="rect">
            <a:avLst/>
          </a:prstGeom>
        </p:spPr>
        <p:txBody>
          <a:bodyPr wrap="square" lIns="68569" tIns="68569" rIns="68569" bIns="68569" anchor="ctr" anchorCtr="0">
            <a:noAutofit/>
          </a:bodyPr>
          <a:lstStyle/>
          <a:p>
            <a:r>
              <a:rPr lang="en-GB" sz="5400"/>
              <a:t>Pair Programming</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417054073"/>
              </p:ext>
            </p:extLst>
          </p:nvPr>
        </p:nvGraphicFramePr>
        <p:xfrm>
          <a:off x="84507" y="1386355"/>
          <a:ext cx="6692674" cy="3021289"/>
        </p:xfrm>
        <a:graphic>
          <a:graphicData uri="http://schemas.openxmlformats.org/drawingml/2006/table">
            <a:tbl>
              <a:tblPr/>
              <a:tblGrid>
                <a:gridCol w="741277">
                  <a:extLst>
                    <a:ext uri="{9D8B030D-6E8A-4147-A177-3AD203B41FA5}">
                      <a16:colId xmlns="" xmlns:a16="http://schemas.microsoft.com/office/drawing/2014/main" val="20000"/>
                    </a:ext>
                  </a:extLst>
                </a:gridCol>
                <a:gridCol w="1242522">
                  <a:extLst>
                    <a:ext uri="{9D8B030D-6E8A-4147-A177-3AD203B41FA5}">
                      <a16:colId xmlns="" xmlns:a16="http://schemas.microsoft.com/office/drawing/2014/main" val="20001"/>
                    </a:ext>
                  </a:extLst>
                </a:gridCol>
                <a:gridCol w="896592">
                  <a:extLst>
                    <a:ext uri="{9D8B030D-6E8A-4147-A177-3AD203B41FA5}">
                      <a16:colId xmlns="" xmlns:a16="http://schemas.microsoft.com/office/drawing/2014/main" val="20002"/>
                    </a:ext>
                  </a:extLst>
                </a:gridCol>
                <a:gridCol w="1249582">
                  <a:extLst>
                    <a:ext uri="{9D8B030D-6E8A-4147-A177-3AD203B41FA5}">
                      <a16:colId xmlns="" xmlns:a16="http://schemas.microsoft.com/office/drawing/2014/main" val="20003"/>
                    </a:ext>
                  </a:extLst>
                </a:gridCol>
                <a:gridCol w="1263701">
                  <a:extLst>
                    <a:ext uri="{9D8B030D-6E8A-4147-A177-3AD203B41FA5}">
                      <a16:colId xmlns="" xmlns:a16="http://schemas.microsoft.com/office/drawing/2014/main" val="20004"/>
                    </a:ext>
                  </a:extLst>
                </a:gridCol>
                <a:gridCol w="1299000">
                  <a:extLst>
                    <a:ext uri="{9D8B030D-6E8A-4147-A177-3AD203B41FA5}">
                      <a16:colId xmlns="" xmlns:a16="http://schemas.microsoft.com/office/drawing/2014/main" val="20005"/>
                    </a:ext>
                  </a:extLst>
                </a:gridCol>
              </a:tblGrid>
              <a:tr h="528094">
                <a:tc>
                  <a:txBody>
                    <a:bodyPr/>
                    <a:lstStyle/>
                    <a:p>
                      <a:pPr rtl="0" fontAlgn="t">
                        <a:spcBef>
                          <a:spcPts val="0"/>
                        </a:spcBef>
                        <a:spcAft>
                          <a:spcPts val="0"/>
                        </a:spcAft>
                      </a:pPr>
                      <a:r>
                        <a:rPr lang="en-US" sz="1300" b="1" i="0" u="none" strike="noStrike" dirty="0">
                          <a:solidFill>
                            <a:srgbClr val="FFFFFF"/>
                          </a:solidFill>
                          <a:effectLst/>
                          <a:latin typeface="Arial" charset="0"/>
                        </a:rPr>
                        <a:t>Iteration</a:t>
                      </a:r>
                      <a:endParaRPr lang="en-US" sz="1300" dirty="0">
                        <a:effectLst/>
                      </a:endParaRPr>
                    </a:p>
                    <a:p>
                      <a:pPr rtl="0" fontAlgn="t">
                        <a:spcBef>
                          <a:spcPts val="0"/>
                        </a:spcBef>
                        <a:spcAft>
                          <a:spcPts val="0"/>
                        </a:spcAft>
                      </a:pPr>
                      <a:r>
                        <a:rPr lang="en-US" sz="1300" b="1" i="0" u="none" strike="noStrike" dirty="0">
                          <a:solidFill>
                            <a:srgbClr val="FFFFFF"/>
                          </a:solidFill>
                          <a:effectLst/>
                          <a:latin typeface="Arial" charset="0"/>
                        </a:rPr>
                        <a:t>No.</a:t>
                      </a:r>
                      <a:endParaRPr lang="en-US" sz="1300" dirty="0">
                        <a:effectLst/>
                      </a:endParaRPr>
                    </a:p>
                  </a:txBody>
                  <a:tcPr marL="35300" marR="35300" marT="35300" marB="35300">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t">
                        <a:spcBef>
                          <a:spcPts val="0"/>
                        </a:spcBef>
                        <a:spcAft>
                          <a:spcPts val="0"/>
                        </a:spcAft>
                      </a:pPr>
                      <a:r>
                        <a:rPr lang="en-US" sz="1300" b="1" i="0" u="none" strike="noStrike">
                          <a:solidFill>
                            <a:srgbClr val="FFFFFF"/>
                          </a:solidFill>
                          <a:effectLst/>
                          <a:latin typeface="Arial" charset="0"/>
                        </a:rPr>
                        <a:t>Date</a:t>
                      </a:r>
                      <a:endParaRPr lang="en-US" sz="1300">
                        <a:effectLst/>
                      </a:endParaRPr>
                    </a:p>
                  </a:txBody>
                  <a:tcPr marL="35300" marR="35300" marT="35300" marB="35300">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t">
                        <a:spcBef>
                          <a:spcPts val="0"/>
                        </a:spcBef>
                        <a:spcAft>
                          <a:spcPts val="0"/>
                        </a:spcAft>
                      </a:pPr>
                      <a:r>
                        <a:rPr lang="en-US" sz="1300" b="1" i="0" u="none" strike="noStrike">
                          <a:solidFill>
                            <a:srgbClr val="FFFFFF"/>
                          </a:solidFill>
                          <a:effectLst/>
                          <a:latin typeface="Arial" charset="0"/>
                        </a:rPr>
                        <a:t>Project Manager</a:t>
                      </a:r>
                      <a:endParaRPr lang="en-US" sz="1300">
                        <a:effectLst/>
                      </a:endParaRPr>
                    </a:p>
                  </a:txBody>
                  <a:tcPr marL="35300" marR="35300" marT="35300" marB="35300">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t">
                        <a:spcBef>
                          <a:spcPts val="0"/>
                        </a:spcBef>
                        <a:spcAft>
                          <a:spcPts val="0"/>
                        </a:spcAft>
                      </a:pPr>
                      <a:r>
                        <a:rPr lang="en-US" sz="1300" b="1" i="0" u="none" strike="noStrike">
                          <a:solidFill>
                            <a:srgbClr val="FFFFFF"/>
                          </a:solidFill>
                          <a:effectLst/>
                          <a:latin typeface="Arial" charset="0"/>
                        </a:rPr>
                        <a:t>Pair Programmers 1</a:t>
                      </a:r>
                      <a:endParaRPr lang="en-US" sz="1300">
                        <a:effectLst/>
                      </a:endParaRPr>
                    </a:p>
                  </a:txBody>
                  <a:tcPr marL="35300" marR="35300" marT="35300" marB="35300">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t">
                        <a:spcBef>
                          <a:spcPts val="0"/>
                        </a:spcBef>
                        <a:spcAft>
                          <a:spcPts val="0"/>
                        </a:spcAft>
                      </a:pPr>
                      <a:r>
                        <a:rPr lang="en-US" sz="1300" b="1" i="0" u="none" strike="noStrike">
                          <a:solidFill>
                            <a:srgbClr val="FFFFFF"/>
                          </a:solidFill>
                          <a:effectLst/>
                          <a:latin typeface="Arial" charset="0"/>
                        </a:rPr>
                        <a:t>Pair </a:t>
                      </a:r>
                      <a:endParaRPr lang="en-US" sz="1300">
                        <a:effectLst/>
                      </a:endParaRPr>
                    </a:p>
                    <a:p>
                      <a:pPr rtl="0" fontAlgn="t">
                        <a:spcBef>
                          <a:spcPts val="0"/>
                        </a:spcBef>
                        <a:spcAft>
                          <a:spcPts val="0"/>
                        </a:spcAft>
                      </a:pPr>
                      <a:r>
                        <a:rPr lang="en-US" sz="1300" b="1" i="0" u="none" strike="noStrike">
                          <a:solidFill>
                            <a:srgbClr val="FFFFFF"/>
                          </a:solidFill>
                          <a:effectLst/>
                          <a:latin typeface="Arial" charset="0"/>
                        </a:rPr>
                        <a:t>Programmers 2</a:t>
                      </a:r>
                      <a:endParaRPr lang="en-US" sz="1300">
                        <a:effectLst/>
                      </a:endParaRPr>
                    </a:p>
                  </a:txBody>
                  <a:tcPr marL="35300" marR="35300" marT="35300" marB="35300">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tc>
                  <a:txBody>
                    <a:bodyPr/>
                    <a:lstStyle/>
                    <a:p>
                      <a:pPr rtl="0" fontAlgn="t">
                        <a:spcBef>
                          <a:spcPts val="0"/>
                        </a:spcBef>
                        <a:spcAft>
                          <a:spcPts val="0"/>
                        </a:spcAft>
                      </a:pPr>
                      <a:r>
                        <a:rPr lang="en-US" sz="1300" b="1" i="0" u="none" strike="noStrike">
                          <a:solidFill>
                            <a:srgbClr val="FFFFFF"/>
                          </a:solidFill>
                          <a:effectLst/>
                          <a:latin typeface="Arial" charset="0"/>
                        </a:rPr>
                        <a:t>Milestones</a:t>
                      </a:r>
                      <a:endParaRPr lang="en-US" sz="1300">
                        <a:effectLst/>
                      </a:endParaRPr>
                    </a:p>
                  </a:txBody>
                  <a:tcPr marL="35300" marR="35300" marT="35300" marB="35300">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91D63"/>
                    </a:solidFill>
                  </a:tcPr>
                </a:tc>
                <a:extLst>
                  <a:ext uri="{0D108BD9-81ED-4DB2-BD59-A6C34878D82A}">
                    <a16:rowId xmlns="" xmlns:a16="http://schemas.microsoft.com/office/drawing/2014/main" val="10000"/>
                  </a:ext>
                </a:extLst>
              </a:tr>
              <a:tr h="318603">
                <a:tc>
                  <a:txBody>
                    <a:bodyPr/>
                    <a:lstStyle/>
                    <a:p>
                      <a:pPr rtl="0" fontAlgn="t">
                        <a:spcBef>
                          <a:spcPts val="0"/>
                        </a:spcBef>
                        <a:spcAft>
                          <a:spcPts val="0"/>
                        </a:spcAft>
                      </a:pPr>
                      <a:r>
                        <a:rPr lang="en-US" sz="1300" b="0" i="0" u="none" strike="noStrike">
                          <a:solidFill>
                            <a:srgbClr val="000000"/>
                          </a:solidFill>
                          <a:effectLst/>
                          <a:latin typeface="Arial" charset="0"/>
                        </a:rPr>
                        <a:t>1</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de-DE" sz="1300" b="0" i="0" u="none" strike="noStrike" dirty="0">
                          <a:solidFill>
                            <a:srgbClr val="000000"/>
                          </a:solidFill>
                          <a:effectLst/>
                          <a:latin typeface="Arial" charset="0"/>
                        </a:rPr>
                        <a:t>4 Sept - 17 Sept</a:t>
                      </a:r>
                      <a:endParaRPr lang="de-DE" sz="1300" dirty="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Andy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Hani &amp; XY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Daniel &amp; HY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Nil</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1"/>
                  </a:ext>
                </a:extLst>
              </a:tr>
              <a:tr h="318603">
                <a:tc>
                  <a:txBody>
                    <a:bodyPr/>
                    <a:lstStyle/>
                    <a:p>
                      <a:pPr rtl="0" fontAlgn="t">
                        <a:spcBef>
                          <a:spcPts val="0"/>
                        </a:spcBef>
                        <a:spcAft>
                          <a:spcPts val="0"/>
                        </a:spcAft>
                      </a:pPr>
                      <a:r>
                        <a:rPr lang="is-IS" sz="1300" b="0" i="0" u="none" strike="noStrike">
                          <a:solidFill>
                            <a:srgbClr val="000000"/>
                          </a:solidFill>
                          <a:effectLst/>
                          <a:latin typeface="Arial" charset="0"/>
                        </a:rPr>
                        <a:t>2</a:t>
                      </a:r>
                      <a:endParaRPr lang="is-I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18 Sept - 1 Oct</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Daniel</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Andy &amp; Hani</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HY &amp; XY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Nil</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2"/>
                  </a:ext>
                </a:extLst>
              </a:tr>
              <a:tr h="318603">
                <a:tc>
                  <a:txBody>
                    <a:bodyPr/>
                    <a:lstStyle/>
                    <a:p>
                      <a:pPr rtl="0" fontAlgn="t">
                        <a:spcBef>
                          <a:spcPts val="0"/>
                        </a:spcBef>
                        <a:spcAft>
                          <a:spcPts val="0"/>
                        </a:spcAft>
                      </a:pPr>
                      <a:r>
                        <a:rPr lang="en-US" sz="1300" b="0" i="0" u="none" strike="noStrike">
                          <a:solidFill>
                            <a:srgbClr val="000000"/>
                          </a:solidFill>
                          <a:effectLst/>
                          <a:latin typeface="Arial" charset="0"/>
                        </a:rPr>
                        <a:t>3</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2 Oct - 15 Oct</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Xu Ying</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Daniel &amp; HY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Andy &amp; Hani</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PM Review</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3"/>
                  </a:ext>
                </a:extLst>
              </a:tr>
              <a:tr h="318603">
                <a:tc>
                  <a:txBody>
                    <a:bodyPr/>
                    <a:lstStyle/>
                    <a:p>
                      <a:pPr rtl="0" fontAlgn="t">
                        <a:spcBef>
                          <a:spcPts val="0"/>
                        </a:spcBef>
                        <a:spcAft>
                          <a:spcPts val="0"/>
                        </a:spcAft>
                      </a:pPr>
                      <a:r>
                        <a:rPr lang="en-US" sz="1300" b="0" i="0" u="none" strike="noStrike">
                          <a:solidFill>
                            <a:srgbClr val="000000"/>
                          </a:solidFill>
                          <a:effectLst/>
                          <a:latin typeface="Arial" charset="0"/>
                        </a:rPr>
                        <a:t>4</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16 Oct - 29 Oct</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Hani</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Daniel &amp; XY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Andy &amp; HY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Prototype Demo</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4"/>
                  </a:ext>
                </a:extLst>
              </a:tr>
              <a:tr h="318603">
                <a:tc>
                  <a:txBody>
                    <a:bodyPr/>
                    <a:lstStyle/>
                    <a:p>
                      <a:pPr rtl="0" fontAlgn="t">
                        <a:spcBef>
                          <a:spcPts val="0"/>
                        </a:spcBef>
                        <a:spcAft>
                          <a:spcPts val="0"/>
                        </a:spcAft>
                      </a:pPr>
                      <a:r>
                        <a:rPr lang="en-US" sz="1300" b="0" i="0" u="none" strike="noStrike">
                          <a:solidFill>
                            <a:srgbClr val="000000"/>
                          </a:solidFill>
                          <a:effectLst/>
                          <a:latin typeface="Arial" charset="0"/>
                        </a:rPr>
                        <a:t>5</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30 Oct - 12 Nov</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Hong Yuan</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Daniel &amp; Hani</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Andy, XY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UAT</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5"/>
                  </a:ext>
                </a:extLst>
              </a:tr>
              <a:tr h="318603">
                <a:tc>
                  <a:txBody>
                    <a:bodyPr/>
                    <a:lstStyle/>
                    <a:p>
                      <a:pPr rtl="0" fontAlgn="t">
                        <a:spcBef>
                          <a:spcPts val="0"/>
                        </a:spcBef>
                        <a:spcAft>
                          <a:spcPts val="0"/>
                        </a:spcAft>
                      </a:pPr>
                      <a:r>
                        <a:rPr lang="en-US" sz="1300" b="0" i="0" u="none" strike="noStrike">
                          <a:solidFill>
                            <a:srgbClr val="000000"/>
                          </a:solidFill>
                          <a:effectLst/>
                          <a:latin typeface="Arial" charset="0"/>
                        </a:rPr>
                        <a:t>6</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hr-HR" sz="1300" b="0" i="0" u="none" strike="noStrike" dirty="0">
                          <a:solidFill>
                            <a:srgbClr val="000000"/>
                          </a:solidFill>
                          <a:effectLst/>
                          <a:latin typeface="Arial" charset="0"/>
                        </a:rPr>
                        <a:t>13 Nov - 26 Nov</a:t>
                      </a:r>
                      <a:endParaRPr lang="hr-HR" sz="1300" dirty="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Andy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XY &amp; Hani</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a:solidFill>
                            <a:srgbClr val="000000"/>
                          </a:solidFill>
                          <a:effectLst/>
                          <a:latin typeface="Arial" charset="0"/>
                        </a:rPr>
                        <a:t>Daniel &amp; HY</a:t>
                      </a:r>
                      <a:endParaRPr lang="en-US" sz="130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tc>
                  <a:txBody>
                    <a:bodyPr/>
                    <a:lstStyle/>
                    <a:p>
                      <a:pPr rtl="0" fontAlgn="t">
                        <a:spcBef>
                          <a:spcPts val="0"/>
                        </a:spcBef>
                        <a:spcAft>
                          <a:spcPts val="0"/>
                        </a:spcAft>
                      </a:pPr>
                      <a:r>
                        <a:rPr lang="en-US" sz="1300" b="0" i="0" u="none" strike="noStrike" dirty="0">
                          <a:solidFill>
                            <a:srgbClr val="000000"/>
                          </a:solidFill>
                          <a:effectLst/>
                          <a:latin typeface="Arial" charset="0"/>
                        </a:rPr>
                        <a:t>Final Presentation</a:t>
                      </a:r>
                      <a:endParaRPr lang="en-US" sz="1300" dirty="0">
                        <a:effectLst/>
                      </a:endParaRPr>
                    </a:p>
                  </a:txBody>
                  <a:tcPr marL="35300" marR="35300" marT="35300" marB="35300">
                    <a:lnL w="6350" cap="flat" cmpd="sng" algn="ctr">
                      <a:solidFill>
                        <a:srgbClr val="E91D63"/>
                      </a:solidFill>
                      <a:prstDash val="solid"/>
                      <a:round/>
                      <a:headEnd type="none" w="med" len="med"/>
                      <a:tailEnd type="none" w="med" len="med"/>
                    </a:lnL>
                    <a:lnR w="6350" cap="flat" cmpd="sng" algn="ctr">
                      <a:solidFill>
                        <a:srgbClr val="E91D63"/>
                      </a:solidFill>
                      <a:prstDash val="solid"/>
                      <a:round/>
                      <a:headEnd type="none" w="med" len="med"/>
                      <a:tailEnd type="none" w="med" len="med"/>
                    </a:lnR>
                    <a:lnT w="6350" cap="flat" cmpd="sng" algn="ctr">
                      <a:solidFill>
                        <a:srgbClr val="E91D63"/>
                      </a:solidFill>
                      <a:prstDash val="solid"/>
                      <a:round/>
                      <a:headEnd type="none" w="med" len="med"/>
                      <a:tailEnd type="none" w="med" len="med"/>
                    </a:lnT>
                    <a:lnB w="6350" cap="flat" cmpd="sng" algn="ctr">
                      <a:solidFill>
                        <a:srgbClr val="E91D63"/>
                      </a:solidFill>
                      <a:prstDash val="solid"/>
                      <a:round/>
                      <a:headEnd type="none" w="med" len="med"/>
                      <a:tailEnd type="none" w="med" len="med"/>
                    </a:lnB>
                  </a:tcPr>
                </a:tc>
                <a:extLst>
                  <a:ext uri="{0D108BD9-81ED-4DB2-BD59-A6C34878D82A}">
                    <a16:rowId xmlns="" xmlns:a16="http://schemas.microsoft.com/office/drawing/2014/main" val="10006"/>
                  </a:ext>
                </a:extLst>
              </a:tr>
            </a:tbl>
          </a:graphicData>
        </a:graphic>
      </p:graphicFrame>
      <p:sp>
        <p:nvSpPr>
          <p:cNvPr id="3" name="Rectangle 1"/>
          <p:cNvSpPr>
            <a:spLocks noChangeArrowheads="1"/>
          </p:cNvSpPr>
          <p:nvPr/>
        </p:nvSpPr>
        <p:spPr bwMode="auto">
          <a:xfrm>
            <a:off x="233363" y="2208684"/>
            <a:ext cx="138564"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68580" tIns="34290" rIns="68580" bIns="34290" numCol="1" anchor="ctr" anchorCtr="0" compatLnSpc="1">
            <a:prstTxWarp prst="textNoShape">
              <a:avLst/>
            </a:prstTxWarp>
            <a:spAutoFit/>
          </a:bodyPr>
          <a:lstStyle/>
          <a:p>
            <a:endParaRPr lang="en-US" sz="1050" b="1">
              <a:latin typeface="+mj-lt"/>
            </a:endParaRPr>
          </a:p>
        </p:txBody>
      </p:sp>
      <p:sp>
        <p:nvSpPr>
          <p:cNvPr id="6" name="Shape 210">
            <a:extLst>
              <a:ext uri="{FF2B5EF4-FFF2-40B4-BE49-F238E27FC236}">
                <a16:creationId xmlns="" xmlns:a16="http://schemas.microsoft.com/office/drawing/2014/main" id="{4691A959-AB7C-4B8E-B372-9C7AF84765CB}"/>
              </a:ext>
            </a:extLst>
          </p:cNvPr>
          <p:cNvSpPr txBox="1">
            <a:spLocks/>
          </p:cNvSpPr>
          <p:nvPr/>
        </p:nvSpPr>
        <p:spPr>
          <a:xfrm>
            <a:off x="261975" y="69723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Rotation Plan for Pair Programming</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Shape 731"/>
          <p:cNvSpPr txBox="1">
            <a:spLocks noGrp="1"/>
          </p:cNvSpPr>
          <p:nvPr>
            <p:ph type="title"/>
          </p:nvPr>
        </p:nvSpPr>
        <p:spPr>
          <a:xfrm>
            <a:off x="323100" y="2060213"/>
            <a:ext cx="6211800" cy="1137375"/>
          </a:xfrm>
          <a:prstGeom prst="rect">
            <a:avLst/>
          </a:prstGeom>
          <a:noFill/>
          <a:ln>
            <a:noFill/>
          </a:ln>
        </p:spPr>
        <p:txBody>
          <a:bodyPr wrap="square" lIns="68569" tIns="68569" rIns="68569" bIns="68569" anchor="ctr" anchorCtr="0">
            <a:noAutofit/>
          </a:bodyPr>
          <a:lstStyle/>
          <a:p>
            <a:pPr>
              <a:buSzPct val="25000"/>
            </a:pPr>
            <a:r>
              <a:rPr lang="en-GB" sz="7200"/>
              <a:t>Thank You</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Shape 736"/>
          <p:cNvSpPr txBox="1">
            <a:spLocks noGrp="1"/>
          </p:cNvSpPr>
          <p:nvPr>
            <p:ph type="title"/>
          </p:nvPr>
        </p:nvSpPr>
        <p:spPr>
          <a:xfrm>
            <a:off x="323100" y="2060213"/>
            <a:ext cx="6211800" cy="1137375"/>
          </a:xfrm>
          <a:prstGeom prst="rect">
            <a:avLst/>
          </a:prstGeom>
        </p:spPr>
        <p:txBody>
          <a:bodyPr wrap="square" lIns="68569" tIns="68569" rIns="68569" bIns="68569" anchor="ctr" anchorCtr="0">
            <a:noAutofit/>
          </a:bodyPr>
          <a:lstStyle/>
          <a:p>
            <a:r>
              <a:rPr lang="en-GB" sz="7200"/>
              <a:t>Q&amp;A</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Shape 210"/>
          <p:cNvSpPr txBox="1">
            <a:spLocks noGrp="1"/>
          </p:cNvSpPr>
          <p:nvPr>
            <p:ph type="title"/>
          </p:nvPr>
        </p:nvSpPr>
        <p:spPr>
          <a:xfrm>
            <a:off x="261975" y="199981"/>
            <a:ext cx="5555250" cy="497250"/>
          </a:xfrm>
          <a:prstGeom prst="rect">
            <a:avLst/>
          </a:prstGeom>
          <a:noFill/>
          <a:ln>
            <a:noFill/>
          </a:ln>
        </p:spPr>
        <p:txBody>
          <a:bodyPr wrap="square" lIns="68569" tIns="68569" rIns="68569" bIns="68569" anchor="b" anchorCtr="0">
            <a:noAutofit/>
          </a:bodyPr>
          <a:lstStyle/>
          <a:p>
            <a:pPr>
              <a:buSzPct val="25000"/>
            </a:pPr>
            <a:r>
              <a:rPr lang="en-GB" sz="3200" dirty="0"/>
              <a:t>Functionalities</a:t>
            </a:r>
          </a:p>
        </p:txBody>
      </p:sp>
      <p:pic>
        <p:nvPicPr>
          <p:cNvPr id="211" name="Shape 211"/>
          <p:cNvPicPr preferRelativeResize="0"/>
          <p:nvPr/>
        </p:nvPicPr>
        <p:blipFill rotWithShape="1">
          <a:blip r:embed="rId3">
            <a:alphaModFix/>
          </a:blip>
          <a:srcRect r="5344"/>
          <a:stretch/>
        </p:blipFill>
        <p:spPr>
          <a:xfrm>
            <a:off x="4117785" y="735364"/>
            <a:ext cx="2443035" cy="1717290"/>
          </a:xfrm>
          <a:prstGeom prst="rect">
            <a:avLst/>
          </a:prstGeom>
          <a:noFill/>
          <a:ln>
            <a:noFill/>
          </a:ln>
        </p:spPr>
      </p:pic>
      <p:sp>
        <p:nvSpPr>
          <p:cNvPr id="212" name="Shape 212"/>
          <p:cNvSpPr txBox="1"/>
          <p:nvPr/>
        </p:nvSpPr>
        <p:spPr>
          <a:xfrm>
            <a:off x="261974" y="876300"/>
            <a:ext cx="3805853" cy="1435419"/>
          </a:xfrm>
          <a:prstGeom prst="rect">
            <a:avLst/>
          </a:prstGeom>
          <a:solidFill>
            <a:schemeClr val="dk1"/>
          </a:solidFill>
          <a:ln>
            <a:noFill/>
          </a:ln>
        </p:spPr>
        <p:txBody>
          <a:bodyPr wrap="square" lIns="68569" tIns="68569" rIns="68569" bIns="68569" anchor="ctr" anchorCtr="0">
            <a:noAutofit/>
          </a:bodyPr>
          <a:lstStyle/>
          <a:p>
            <a:pPr algn="ctr">
              <a:buClr>
                <a:schemeClr val="dk1"/>
              </a:buClr>
              <a:buSzPct val="25000"/>
            </a:pPr>
            <a:r>
              <a:rPr lang="en-GB" sz="4000" b="1" dirty="0">
                <a:solidFill>
                  <a:schemeClr val="lt1"/>
                </a:solidFill>
                <a:latin typeface="Oswald"/>
                <a:ea typeface="Oswald"/>
                <a:cs typeface="Oswald"/>
                <a:sym typeface="Oswald"/>
              </a:rPr>
              <a:t>Drop any functionalities?</a:t>
            </a:r>
          </a:p>
        </p:txBody>
      </p:sp>
      <p:pic>
        <p:nvPicPr>
          <p:cNvPr id="213" name="Shape 213"/>
          <p:cNvPicPr preferRelativeResize="0"/>
          <p:nvPr/>
        </p:nvPicPr>
        <p:blipFill rotWithShape="1">
          <a:blip r:embed="rId4">
            <a:alphaModFix/>
          </a:blip>
          <a:srcRect/>
          <a:stretch/>
        </p:blipFill>
        <p:spPr>
          <a:xfrm>
            <a:off x="4050657" y="2669857"/>
            <a:ext cx="2666567" cy="1496379"/>
          </a:xfrm>
          <a:prstGeom prst="rect">
            <a:avLst/>
          </a:prstGeom>
          <a:noFill/>
          <a:ln>
            <a:noFill/>
          </a:ln>
        </p:spPr>
      </p:pic>
      <p:sp>
        <p:nvSpPr>
          <p:cNvPr id="7" name="Shape 212">
            <a:extLst>
              <a:ext uri="{FF2B5EF4-FFF2-40B4-BE49-F238E27FC236}">
                <a16:creationId xmlns="" xmlns:a16="http://schemas.microsoft.com/office/drawing/2014/main" id="{21E4F16A-045E-43F6-88A7-81C089C51288}"/>
              </a:ext>
            </a:extLst>
          </p:cNvPr>
          <p:cNvSpPr txBox="1"/>
          <p:nvPr/>
        </p:nvSpPr>
        <p:spPr>
          <a:xfrm>
            <a:off x="261973" y="2700338"/>
            <a:ext cx="3805853" cy="1435419"/>
          </a:xfrm>
          <a:prstGeom prst="rect">
            <a:avLst/>
          </a:prstGeom>
          <a:solidFill>
            <a:schemeClr val="dk1"/>
          </a:solidFill>
          <a:ln>
            <a:noFill/>
          </a:ln>
        </p:spPr>
        <p:txBody>
          <a:bodyPr wrap="square" lIns="68569" tIns="68569" rIns="68569" bIns="68569" anchor="ctr" anchorCtr="0">
            <a:noAutofit/>
          </a:bodyPr>
          <a:lstStyle/>
          <a:p>
            <a:pPr algn="ctr">
              <a:buClr>
                <a:schemeClr val="dk1"/>
              </a:buClr>
              <a:buSzPct val="25000"/>
            </a:pPr>
            <a:r>
              <a:rPr lang="en-GB" sz="4000" b="1" dirty="0">
                <a:solidFill>
                  <a:schemeClr val="lt1"/>
                </a:solidFill>
                <a:latin typeface="Oswald"/>
                <a:ea typeface="Oswald"/>
                <a:cs typeface="Oswald"/>
                <a:sym typeface="Oswald"/>
              </a:rPr>
              <a:t>Add any functionalities?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Shape 219"/>
          <p:cNvPicPr preferRelativeResize="0"/>
          <p:nvPr/>
        </p:nvPicPr>
        <p:blipFill rotWithShape="1">
          <a:blip r:embed="rId3">
            <a:alphaModFix/>
          </a:blip>
          <a:srcRect b="7887"/>
          <a:stretch/>
        </p:blipFill>
        <p:spPr>
          <a:xfrm>
            <a:off x="165350" y="1042619"/>
            <a:ext cx="6375287" cy="3020770"/>
          </a:xfrm>
          <a:prstGeom prst="rect">
            <a:avLst/>
          </a:prstGeom>
          <a:noFill/>
          <a:ln>
            <a:noFill/>
          </a:ln>
        </p:spPr>
      </p:pic>
      <p:sp>
        <p:nvSpPr>
          <p:cNvPr id="222" name="Shape 222"/>
          <p:cNvSpPr txBox="1"/>
          <p:nvPr/>
        </p:nvSpPr>
        <p:spPr>
          <a:xfrm>
            <a:off x="165350" y="3380944"/>
            <a:ext cx="1490625" cy="641700"/>
          </a:xfrm>
          <a:prstGeom prst="rect">
            <a:avLst/>
          </a:prstGeom>
          <a:noFill/>
          <a:ln>
            <a:noFill/>
          </a:ln>
        </p:spPr>
        <p:txBody>
          <a:bodyPr wrap="square" lIns="68569" tIns="68569" rIns="68569" bIns="68569" anchor="t" anchorCtr="0">
            <a:noAutofit/>
          </a:bodyPr>
          <a:lstStyle/>
          <a:p>
            <a:r>
              <a:rPr lang="en-GB" dirty="0"/>
              <a:t>For data management e.g. UserDAO.java</a:t>
            </a:r>
          </a:p>
        </p:txBody>
      </p:sp>
      <p:sp>
        <p:nvSpPr>
          <p:cNvPr id="224" name="Shape 224"/>
          <p:cNvSpPr txBox="1"/>
          <p:nvPr/>
        </p:nvSpPr>
        <p:spPr>
          <a:xfrm>
            <a:off x="3914148" y="208716"/>
            <a:ext cx="2626489" cy="977030"/>
          </a:xfrm>
          <a:prstGeom prst="rect">
            <a:avLst/>
          </a:prstGeom>
          <a:noFill/>
          <a:ln>
            <a:noFill/>
          </a:ln>
        </p:spPr>
        <p:txBody>
          <a:bodyPr wrap="square" lIns="68569" tIns="68569" rIns="68569" bIns="68569" anchor="t" anchorCtr="0">
            <a:noAutofit/>
          </a:bodyPr>
          <a:lstStyle/>
          <a:p>
            <a:pPr>
              <a:lnSpc>
                <a:spcPct val="115000"/>
              </a:lnSpc>
              <a:spcBef>
                <a:spcPts val="525"/>
              </a:spcBef>
            </a:pPr>
            <a:r>
              <a:rPr lang="en-GB" dirty="0"/>
              <a:t>To determine the flow of the program and have the logic to handle a request e.g. </a:t>
            </a:r>
            <a:r>
              <a:rPr lang="en-GB" dirty="0" err="1"/>
              <a:t>UserServlet.java</a:t>
            </a:r>
            <a:endParaRPr lang="en-GB" dirty="0"/>
          </a:p>
          <a:p>
            <a:endParaRPr dirty="0"/>
          </a:p>
        </p:txBody>
      </p:sp>
      <p:sp>
        <p:nvSpPr>
          <p:cNvPr id="225" name="Shape 225"/>
          <p:cNvSpPr txBox="1"/>
          <p:nvPr/>
        </p:nvSpPr>
        <p:spPr>
          <a:xfrm>
            <a:off x="5419037" y="3514035"/>
            <a:ext cx="1438963" cy="768150"/>
          </a:xfrm>
          <a:prstGeom prst="rect">
            <a:avLst/>
          </a:prstGeom>
          <a:noFill/>
          <a:ln>
            <a:noFill/>
          </a:ln>
        </p:spPr>
        <p:txBody>
          <a:bodyPr wrap="square" lIns="68569" tIns="68569" rIns="68569" bIns="68569" anchor="ctr" anchorCtr="0">
            <a:noAutofit/>
          </a:bodyPr>
          <a:lstStyle/>
          <a:p>
            <a:pPr>
              <a:lnSpc>
                <a:spcPct val="115000"/>
              </a:lnSpc>
              <a:spcBef>
                <a:spcPts val="525"/>
              </a:spcBef>
            </a:pPr>
            <a:r>
              <a:rPr lang="en-GB" dirty="0"/>
              <a:t>To build the end-user presentation layer</a:t>
            </a:r>
          </a:p>
        </p:txBody>
      </p:sp>
      <p:sp>
        <p:nvSpPr>
          <p:cNvPr id="9" name="Shape 210">
            <a:extLst>
              <a:ext uri="{FF2B5EF4-FFF2-40B4-BE49-F238E27FC236}">
                <a16:creationId xmlns="" xmlns:a16="http://schemas.microsoft.com/office/drawing/2014/main" id="{BF8E0FFE-611E-4F4E-804A-B49615F73A99}"/>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No Framework</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Shape 230"/>
          <p:cNvSpPr txBox="1">
            <a:spLocks noGrp="1"/>
          </p:cNvSpPr>
          <p:nvPr>
            <p:ph type="title"/>
          </p:nvPr>
        </p:nvSpPr>
        <p:spPr>
          <a:xfrm>
            <a:off x="323100" y="2060213"/>
            <a:ext cx="6211800" cy="1137375"/>
          </a:xfrm>
          <a:prstGeom prst="rect">
            <a:avLst/>
          </a:prstGeom>
          <a:noFill/>
          <a:ln>
            <a:noFill/>
          </a:ln>
        </p:spPr>
        <p:txBody>
          <a:bodyPr wrap="square" lIns="68569" tIns="68569" rIns="68569" bIns="68569" anchor="ctr" anchorCtr="0">
            <a:noAutofit/>
          </a:bodyPr>
          <a:lstStyle/>
          <a:p>
            <a:pPr>
              <a:buSzPct val="25000"/>
            </a:pPr>
            <a:r>
              <a:rPr lang="en-GB" sz="7200"/>
              <a:t>Schedule</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93" name="Shape 447"/>
          <p:cNvPicPr preferRelativeResize="0"/>
          <p:nvPr/>
        </p:nvPicPr>
        <p:blipFill rotWithShape="1">
          <a:blip r:embed="rId3">
            <a:alphaModFix/>
          </a:blip>
          <a:srcRect/>
          <a:stretch/>
        </p:blipFill>
        <p:spPr>
          <a:xfrm>
            <a:off x="5718438" y="441377"/>
            <a:ext cx="648000" cy="648000"/>
          </a:xfrm>
          <a:prstGeom prst="ellipse">
            <a:avLst/>
          </a:prstGeom>
          <a:noFill/>
          <a:ln>
            <a:noFill/>
          </a:ln>
        </p:spPr>
      </p:pic>
      <p:pic>
        <p:nvPicPr>
          <p:cNvPr id="91" name="Shape 397"/>
          <p:cNvPicPr preferRelativeResize="0"/>
          <p:nvPr/>
        </p:nvPicPr>
        <p:blipFill rotWithShape="1">
          <a:blip r:embed="rId4">
            <a:alphaModFix/>
          </a:blip>
          <a:srcRect/>
          <a:stretch/>
        </p:blipFill>
        <p:spPr>
          <a:xfrm>
            <a:off x="1486995" y="899246"/>
            <a:ext cx="648000" cy="648000"/>
          </a:xfrm>
          <a:prstGeom prst="ellipse">
            <a:avLst/>
          </a:prstGeom>
          <a:noFill/>
          <a:ln>
            <a:noFill/>
          </a:ln>
        </p:spPr>
      </p:pic>
      <p:sp>
        <p:nvSpPr>
          <p:cNvPr id="237" name="Shape 237"/>
          <p:cNvSpPr/>
          <p:nvPr/>
        </p:nvSpPr>
        <p:spPr>
          <a:xfrm>
            <a:off x="0" y="2809079"/>
            <a:ext cx="6858000" cy="130940"/>
          </a:xfrm>
          <a:prstGeom prst="rect">
            <a:avLst/>
          </a:prstGeom>
          <a:solidFill>
            <a:srgbClr val="0070C0"/>
          </a:solidFill>
          <a:ln w="9525" cap="flat" cmpd="sng">
            <a:solidFill>
              <a:srgbClr val="1155CC"/>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350"/>
          </a:p>
        </p:txBody>
      </p:sp>
      <p:grpSp>
        <p:nvGrpSpPr>
          <p:cNvPr id="241" name="Shape 241"/>
          <p:cNvGrpSpPr/>
          <p:nvPr/>
        </p:nvGrpSpPr>
        <p:grpSpPr>
          <a:xfrm>
            <a:off x="14360" y="1391929"/>
            <a:ext cx="2538554" cy="1188405"/>
            <a:chOff x="-2327" y="975329"/>
            <a:chExt cx="2838320" cy="1289102"/>
          </a:xfrm>
        </p:grpSpPr>
        <p:sp>
          <p:nvSpPr>
            <p:cNvPr id="242" name="Shape 242"/>
            <p:cNvSpPr/>
            <p:nvPr/>
          </p:nvSpPr>
          <p:spPr>
            <a:xfrm>
              <a:off x="1797447" y="975329"/>
              <a:ext cx="1038546" cy="1289102"/>
            </a:xfrm>
            <a:prstGeom prst="rightArrow">
              <a:avLst>
                <a:gd name="adj1" fmla="val 71160"/>
                <a:gd name="adj2" fmla="val 35249"/>
              </a:avLst>
            </a:prstGeom>
            <a:solidFill>
              <a:schemeClr val="accent5"/>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200" b="1">
                <a:solidFill>
                  <a:srgbClr val="FFFFFF"/>
                </a:solidFill>
              </a:endParaRPr>
            </a:p>
          </p:txBody>
        </p:sp>
        <p:sp>
          <p:nvSpPr>
            <p:cNvPr id="243" name="Shape 243"/>
            <p:cNvSpPr/>
            <p:nvPr/>
          </p:nvSpPr>
          <p:spPr>
            <a:xfrm>
              <a:off x="900694" y="1154749"/>
              <a:ext cx="1042228" cy="923724"/>
            </a:xfrm>
            <a:prstGeom prst="rightArrowCallout">
              <a:avLst>
                <a:gd name="adj1" fmla="val 50000"/>
                <a:gd name="adj2" fmla="val 14426"/>
                <a:gd name="adj3" fmla="val 15009"/>
                <a:gd name="adj4" fmla="val 87066"/>
              </a:avLst>
            </a:prstGeom>
            <a:solidFill>
              <a:schemeClr val="accent4"/>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200" b="1">
                <a:solidFill>
                  <a:srgbClr val="FFFFFF"/>
                </a:solidFill>
              </a:endParaRPr>
            </a:p>
          </p:txBody>
        </p:sp>
        <p:sp>
          <p:nvSpPr>
            <p:cNvPr id="244" name="Shape 244"/>
            <p:cNvSpPr/>
            <p:nvPr/>
          </p:nvSpPr>
          <p:spPr>
            <a:xfrm>
              <a:off x="23515" y="1152033"/>
              <a:ext cx="1042228" cy="923724"/>
            </a:xfrm>
            <a:prstGeom prst="rightArrowCallout">
              <a:avLst>
                <a:gd name="adj1" fmla="val 50000"/>
                <a:gd name="adj2" fmla="val 14426"/>
                <a:gd name="adj3" fmla="val 15009"/>
                <a:gd name="adj4" fmla="val 87066"/>
              </a:avLst>
            </a:prstGeom>
            <a:solidFill>
              <a:schemeClr val="accent1"/>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200" b="1">
                <a:solidFill>
                  <a:srgbClr val="FFFFFF"/>
                </a:solidFill>
              </a:endParaRPr>
            </a:p>
          </p:txBody>
        </p:sp>
        <p:pic>
          <p:nvPicPr>
            <p:cNvPr id="245" name="Shape 245"/>
            <p:cNvPicPr preferRelativeResize="0"/>
            <p:nvPr/>
          </p:nvPicPr>
          <p:blipFill rotWithShape="1">
            <a:blip r:embed="rId5">
              <a:alphaModFix/>
            </a:blip>
            <a:srcRect/>
            <a:stretch/>
          </p:blipFill>
          <p:spPr>
            <a:xfrm>
              <a:off x="283807" y="1219593"/>
              <a:ext cx="243652" cy="254858"/>
            </a:xfrm>
            <a:prstGeom prst="rect">
              <a:avLst/>
            </a:prstGeom>
            <a:noFill/>
            <a:ln>
              <a:noFill/>
            </a:ln>
          </p:spPr>
        </p:pic>
        <p:sp>
          <p:nvSpPr>
            <p:cNvPr id="246" name="Shape 246"/>
            <p:cNvSpPr/>
            <p:nvPr/>
          </p:nvSpPr>
          <p:spPr>
            <a:xfrm>
              <a:off x="-2327" y="1569120"/>
              <a:ext cx="939923" cy="536070"/>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dirty="0">
                  <a:solidFill>
                    <a:srgbClr val="FFFFFF"/>
                  </a:solidFill>
                </a:rPr>
                <a:t>Login Page GUI</a:t>
              </a:r>
            </a:p>
          </p:txBody>
        </p:sp>
        <p:sp>
          <p:nvSpPr>
            <p:cNvPr id="247" name="Shape 247"/>
            <p:cNvSpPr/>
            <p:nvPr/>
          </p:nvSpPr>
          <p:spPr>
            <a:xfrm>
              <a:off x="913991" y="1543500"/>
              <a:ext cx="956983" cy="536070"/>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dirty="0">
                  <a:solidFill>
                    <a:srgbClr val="FFFFFF"/>
                  </a:solidFill>
                </a:rPr>
                <a:t>User Page GUI</a:t>
              </a:r>
            </a:p>
          </p:txBody>
        </p:sp>
        <p:pic>
          <p:nvPicPr>
            <p:cNvPr id="248" name="Shape 248"/>
            <p:cNvPicPr preferRelativeResize="0"/>
            <p:nvPr/>
          </p:nvPicPr>
          <p:blipFill rotWithShape="1">
            <a:blip r:embed="rId5">
              <a:alphaModFix/>
            </a:blip>
            <a:srcRect/>
            <a:stretch/>
          </p:blipFill>
          <p:spPr>
            <a:xfrm>
              <a:off x="1238669" y="1209129"/>
              <a:ext cx="243652" cy="254858"/>
            </a:xfrm>
            <a:prstGeom prst="rect">
              <a:avLst/>
            </a:prstGeom>
            <a:noFill/>
            <a:ln>
              <a:noFill/>
            </a:ln>
          </p:spPr>
        </p:pic>
        <p:sp>
          <p:nvSpPr>
            <p:cNvPr id="249" name="Shape 249"/>
            <p:cNvSpPr/>
            <p:nvPr/>
          </p:nvSpPr>
          <p:spPr>
            <a:xfrm>
              <a:off x="1809236" y="1547792"/>
              <a:ext cx="945342" cy="536070"/>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dirty="0">
                  <a:solidFill>
                    <a:srgbClr val="FFFFFF"/>
                  </a:solidFill>
                </a:rPr>
                <a:t>Admin Page GUI</a:t>
              </a:r>
            </a:p>
          </p:txBody>
        </p:sp>
        <p:pic>
          <p:nvPicPr>
            <p:cNvPr id="250" name="Shape 250"/>
            <p:cNvPicPr preferRelativeResize="0"/>
            <p:nvPr/>
          </p:nvPicPr>
          <p:blipFill rotWithShape="1">
            <a:blip r:embed="rId5">
              <a:alphaModFix/>
            </a:blip>
            <a:srcRect/>
            <a:stretch/>
          </p:blipFill>
          <p:spPr>
            <a:xfrm>
              <a:off x="2141544" y="1222585"/>
              <a:ext cx="243652" cy="254858"/>
            </a:xfrm>
            <a:prstGeom prst="rect">
              <a:avLst/>
            </a:prstGeom>
            <a:noFill/>
            <a:ln>
              <a:noFill/>
            </a:ln>
          </p:spPr>
        </p:pic>
      </p:grpSp>
      <p:grpSp>
        <p:nvGrpSpPr>
          <p:cNvPr id="251" name="Shape 251"/>
          <p:cNvGrpSpPr/>
          <p:nvPr/>
        </p:nvGrpSpPr>
        <p:grpSpPr>
          <a:xfrm>
            <a:off x="1197025" y="3293542"/>
            <a:ext cx="3354150" cy="1370341"/>
            <a:chOff x="481385" y="3344711"/>
            <a:chExt cx="3444819" cy="1298929"/>
          </a:xfrm>
        </p:grpSpPr>
        <p:sp>
          <p:nvSpPr>
            <p:cNvPr id="252" name="Shape 252"/>
            <p:cNvSpPr/>
            <p:nvPr/>
          </p:nvSpPr>
          <p:spPr>
            <a:xfrm>
              <a:off x="2338970" y="3344711"/>
              <a:ext cx="1356326" cy="1298929"/>
            </a:xfrm>
            <a:prstGeom prst="rightArrow">
              <a:avLst>
                <a:gd name="adj1" fmla="val 71160"/>
                <a:gd name="adj2" fmla="val 35249"/>
              </a:avLst>
            </a:prstGeom>
            <a:solidFill>
              <a:schemeClr val="accent1"/>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050" b="1">
                <a:solidFill>
                  <a:srgbClr val="FFFFFF"/>
                </a:solidFill>
              </a:endParaRPr>
            </a:p>
          </p:txBody>
        </p:sp>
        <p:sp>
          <p:nvSpPr>
            <p:cNvPr id="253" name="Shape 253"/>
            <p:cNvSpPr/>
            <p:nvPr/>
          </p:nvSpPr>
          <p:spPr>
            <a:xfrm>
              <a:off x="1459330" y="3527001"/>
              <a:ext cx="1042228" cy="923724"/>
            </a:xfrm>
            <a:prstGeom prst="rightArrowCallout">
              <a:avLst>
                <a:gd name="adj1" fmla="val 50000"/>
                <a:gd name="adj2" fmla="val 14426"/>
                <a:gd name="adj3" fmla="val 15009"/>
                <a:gd name="adj4" fmla="val 87066"/>
              </a:avLst>
            </a:prstGeom>
            <a:solidFill>
              <a:schemeClr val="dk2"/>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050" b="1">
                <a:solidFill>
                  <a:srgbClr val="FFFFFF"/>
                </a:solidFill>
              </a:endParaRPr>
            </a:p>
          </p:txBody>
        </p:sp>
        <p:sp>
          <p:nvSpPr>
            <p:cNvPr id="254" name="Shape 254"/>
            <p:cNvSpPr/>
            <p:nvPr/>
          </p:nvSpPr>
          <p:spPr>
            <a:xfrm>
              <a:off x="582151" y="3524285"/>
              <a:ext cx="1042228" cy="923724"/>
            </a:xfrm>
            <a:prstGeom prst="rightArrowCallout">
              <a:avLst>
                <a:gd name="adj1" fmla="val 50000"/>
                <a:gd name="adj2" fmla="val 14426"/>
                <a:gd name="adj3" fmla="val 15009"/>
                <a:gd name="adj4" fmla="val 87066"/>
              </a:avLst>
            </a:prstGeom>
            <a:solidFill>
              <a:schemeClr val="lt2"/>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050" b="1">
                <a:solidFill>
                  <a:srgbClr val="FFFFFF"/>
                </a:solidFill>
              </a:endParaRPr>
            </a:p>
          </p:txBody>
        </p:sp>
        <p:sp>
          <p:nvSpPr>
            <p:cNvPr id="255" name="Shape 255"/>
            <p:cNvSpPr/>
            <p:nvPr/>
          </p:nvSpPr>
          <p:spPr>
            <a:xfrm>
              <a:off x="481385" y="3920940"/>
              <a:ext cx="1050930" cy="400367"/>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050" b="1" dirty="0">
                  <a:solidFill>
                    <a:srgbClr val="FFFFFF"/>
                  </a:solidFill>
                </a:rPr>
                <a:t>Login function</a:t>
              </a:r>
            </a:p>
          </p:txBody>
        </p:sp>
        <p:sp>
          <p:nvSpPr>
            <p:cNvPr id="256" name="Shape 256"/>
            <p:cNvSpPr/>
            <p:nvPr/>
          </p:nvSpPr>
          <p:spPr>
            <a:xfrm>
              <a:off x="1431334" y="3906232"/>
              <a:ext cx="1050930" cy="400367"/>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050" b="1" dirty="0">
                  <a:solidFill>
                    <a:srgbClr val="FFFFFF"/>
                  </a:solidFill>
                </a:rPr>
                <a:t>Location report GUI</a:t>
              </a:r>
            </a:p>
          </p:txBody>
        </p:sp>
        <p:pic>
          <p:nvPicPr>
            <p:cNvPr id="257" name="Shape 257"/>
            <p:cNvPicPr preferRelativeResize="0"/>
            <p:nvPr/>
          </p:nvPicPr>
          <p:blipFill rotWithShape="1">
            <a:blip r:embed="rId5">
              <a:alphaModFix/>
            </a:blip>
            <a:srcRect/>
            <a:stretch/>
          </p:blipFill>
          <p:spPr>
            <a:xfrm>
              <a:off x="1840020" y="3590368"/>
              <a:ext cx="243652" cy="254858"/>
            </a:xfrm>
            <a:prstGeom prst="rect">
              <a:avLst/>
            </a:prstGeom>
            <a:noFill/>
            <a:ln>
              <a:noFill/>
            </a:ln>
          </p:spPr>
        </p:pic>
        <p:sp>
          <p:nvSpPr>
            <p:cNvPr id="258" name="Shape 258"/>
            <p:cNvSpPr/>
            <p:nvPr/>
          </p:nvSpPr>
          <p:spPr>
            <a:xfrm>
              <a:off x="2476377" y="3842297"/>
              <a:ext cx="1449827" cy="557654"/>
            </a:xfrm>
            <a:prstGeom prst="rect">
              <a:avLst/>
            </a:prstGeom>
            <a:noFill/>
            <a:ln>
              <a:noFill/>
            </a:ln>
          </p:spPr>
          <p:txBody>
            <a:bodyPr wrap="square" lIns="68569" tIns="34275" rIns="68569" bIns="34275" anchor="t" anchorCtr="0">
              <a:noAutofit/>
            </a:bodyPr>
            <a:lstStyle/>
            <a:p>
              <a:pPr>
                <a:buClr>
                  <a:srgbClr val="FFFFFF"/>
                </a:buClr>
                <a:buSzPct val="25000"/>
              </a:pPr>
              <a:r>
                <a:rPr lang="en-GB" sz="1100" b="1" dirty="0">
                  <a:solidFill>
                    <a:srgbClr val="FFFFFF"/>
                  </a:solidFill>
                </a:rPr>
                <a:t>Breakdown&amp;</a:t>
              </a:r>
            </a:p>
            <a:p>
              <a:pPr>
                <a:buClr>
                  <a:srgbClr val="FFFFFF"/>
                </a:buClr>
                <a:buSzPct val="25000"/>
              </a:pPr>
              <a:r>
                <a:rPr lang="en-GB" sz="1100" b="1" dirty="0">
                  <a:solidFill>
                    <a:srgbClr val="FFFFFF"/>
                  </a:solidFill>
                </a:rPr>
                <a:t>top k report function</a:t>
              </a:r>
            </a:p>
          </p:txBody>
        </p:sp>
        <p:pic>
          <p:nvPicPr>
            <p:cNvPr id="259" name="Shape 259"/>
            <p:cNvPicPr preferRelativeResize="0"/>
            <p:nvPr/>
          </p:nvPicPr>
          <p:blipFill rotWithShape="1">
            <a:blip r:embed="rId6">
              <a:alphaModFix/>
            </a:blip>
            <a:srcRect/>
            <a:stretch/>
          </p:blipFill>
          <p:spPr>
            <a:xfrm>
              <a:off x="871039" y="3619026"/>
              <a:ext cx="297634" cy="226055"/>
            </a:xfrm>
            <a:prstGeom prst="rect">
              <a:avLst/>
            </a:prstGeom>
            <a:noFill/>
            <a:ln>
              <a:noFill/>
            </a:ln>
          </p:spPr>
        </p:pic>
        <p:pic>
          <p:nvPicPr>
            <p:cNvPr id="260" name="Shape 260"/>
            <p:cNvPicPr preferRelativeResize="0"/>
            <p:nvPr/>
          </p:nvPicPr>
          <p:blipFill rotWithShape="1">
            <a:blip r:embed="rId6">
              <a:alphaModFix/>
            </a:blip>
            <a:srcRect/>
            <a:stretch/>
          </p:blipFill>
          <p:spPr>
            <a:xfrm>
              <a:off x="2790650" y="3611577"/>
              <a:ext cx="297634" cy="226055"/>
            </a:xfrm>
            <a:prstGeom prst="rect">
              <a:avLst/>
            </a:prstGeom>
            <a:noFill/>
            <a:ln>
              <a:noFill/>
            </a:ln>
          </p:spPr>
        </p:pic>
      </p:grpSp>
      <p:grpSp>
        <p:nvGrpSpPr>
          <p:cNvPr id="261" name="Shape 261"/>
          <p:cNvGrpSpPr/>
          <p:nvPr/>
        </p:nvGrpSpPr>
        <p:grpSpPr>
          <a:xfrm>
            <a:off x="14361" y="2372095"/>
            <a:ext cx="2129324" cy="586016"/>
            <a:chOff x="1357450" y="2887026"/>
            <a:chExt cx="1462801" cy="480732"/>
          </a:xfrm>
        </p:grpSpPr>
        <p:sp>
          <p:nvSpPr>
            <p:cNvPr id="262"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263"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1</a:t>
              </a:r>
            </a:p>
          </p:txBody>
        </p:sp>
      </p:grpSp>
      <p:grpSp>
        <p:nvGrpSpPr>
          <p:cNvPr id="270" name="Shape 270"/>
          <p:cNvGrpSpPr/>
          <p:nvPr/>
        </p:nvGrpSpPr>
        <p:grpSpPr>
          <a:xfrm>
            <a:off x="2772135" y="926260"/>
            <a:ext cx="4076273" cy="1555695"/>
            <a:chOff x="2813482" y="806072"/>
            <a:chExt cx="5163010" cy="1307684"/>
          </a:xfrm>
        </p:grpSpPr>
        <p:sp>
          <p:nvSpPr>
            <p:cNvPr id="271" name="Shape 271"/>
            <p:cNvSpPr/>
            <p:nvPr/>
          </p:nvSpPr>
          <p:spPr>
            <a:xfrm>
              <a:off x="6407613" y="806072"/>
              <a:ext cx="1568879" cy="1295052"/>
            </a:xfrm>
            <a:prstGeom prst="rightArrow">
              <a:avLst>
                <a:gd name="adj1" fmla="val 71160"/>
                <a:gd name="adj2" fmla="val 35249"/>
              </a:avLst>
            </a:prstGeom>
            <a:solidFill>
              <a:schemeClr val="accent2"/>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200" b="1">
                <a:solidFill>
                  <a:srgbClr val="FFFFFF"/>
                </a:solidFill>
              </a:endParaRPr>
            </a:p>
          </p:txBody>
        </p:sp>
        <p:sp>
          <p:nvSpPr>
            <p:cNvPr id="272" name="Shape 272"/>
            <p:cNvSpPr/>
            <p:nvPr/>
          </p:nvSpPr>
          <p:spPr>
            <a:xfrm>
              <a:off x="4815870" y="987972"/>
              <a:ext cx="1821086" cy="923724"/>
            </a:xfrm>
            <a:prstGeom prst="rightArrowCallout">
              <a:avLst>
                <a:gd name="adj1" fmla="val 50000"/>
                <a:gd name="adj2" fmla="val 14426"/>
                <a:gd name="adj3" fmla="val 15009"/>
                <a:gd name="adj4" fmla="val 87066"/>
              </a:avLst>
            </a:prstGeom>
            <a:solidFill>
              <a:schemeClr val="accent1"/>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200" b="1">
                <a:solidFill>
                  <a:srgbClr val="FFFFFF"/>
                </a:solidFill>
              </a:endParaRPr>
            </a:p>
          </p:txBody>
        </p:sp>
        <p:sp>
          <p:nvSpPr>
            <p:cNvPr id="273" name="Shape 273"/>
            <p:cNvSpPr/>
            <p:nvPr/>
          </p:nvSpPr>
          <p:spPr>
            <a:xfrm>
              <a:off x="3752803" y="980505"/>
              <a:ext cx="1238952" cy="918481"/>
            </a:xfrm>
            <a:prstGeom prst="rightArrowCallout">
              <a:avLst>
                <a:gd name="adj1" fmla="val 50000"/>
                <a:gd name="adj2" fmla="val 14426"/>
                <a:gd name="adj3" fmla="val 15009"/>
                <a:gd name="adj4" fmla="val 87066"/>
              </a:avLst>
            </a:prstGeom>
            <a:solidFill>
              <a:schemeClr val="accent5"/>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200" b="1">
                <a:solidFill>
                  <a:srgbClr val="FFFFFF"/>
                </a:solidFill>
              </a:endParaRPr>
            </a:p>
          </p:txBody>
        </p:sp>
        <p:sp>
          <p:nvSpPr>
            <p:cNvPr id="274" name="Shape 274"/>
            <p:cNvSpPr/>
            <p:nvPr/>
          </p:nvSpPr>
          <p:spPr>
            <a:xfrm>
              <a:off x="2904660" y="986330"/>
              <a:ext cx="1013031" cy="923724"/>
            </a:xfrm>
            <a:prstGeom prst="rightArrowCallout">
              <a:avLst>
                <a:gd name="adj1" fmla="val 50000"/>
                <a:gd name="adj2" fmla="val 14426"/>
                <a:gd name="adj3" fmla="val 15009"/>
                <a:gd name="adj4" fmla="val 87066"/>
              </a:avLst>
            </a:prstGeom>
            <a:solidFill>
              <a:schemeClr val="accent4"/>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200" b="1">
                <a:solidFill>
                  <a:srgbClr val="FFFFFF"/>
                </a:solidFill>
              </a:endParaRPr>
            </a:p>
          </p:txBody>
        </p:sp>
        <p:pic>
          <p:nvPicPr>
            <p:cNvPr id="275" name="Shape 275"/>
            <p:cNvPicPr preferRelativeResize="0"/>
            <p:nvPr/>
          </p:nvPicPr>
          <p:blipFill rotWithShape="1">
            <a:blip r:embed="rId5">
              <a:alphaModFix/>
            </a:blip>
            <a:srcRect/>
            <a:stretch/>
          </p:blipFill>
          <p:spPr>
            <a:xfrm>
              <a:off x="3024718" y="1066960"/>
              <a:ext cx="243652" cy="254858"/>
            </a:xfrm>
            <a:prstGeom prst="rect">
              <a:avLst/>
            </a:prstGeom>
            <a:noFill/>
            <a:ln>
              <a:noFill/>
            </a:ln>
          </p:spPr>
        </p:pic>
        <p:sp>
          <p:nvSpPr>
            <p:cNvPr id="276" name="Shape 276"/>
            <p:cNvSpPr/>
            <p:nvPr/>
          </p:nvSpPr>
          <p:spPr>
            <a:xfrm>
              <a:off x="2813482" y="1326642"/>
              <a:ext cx="1050930" cy="682764"/>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a:solidFill>
                    <a:srgbClr val="FFFFFF"/>
                  </a:solidFill>
                </a:rPr>
                <a:t>Heatmap GUI &amp; function</a:t>
              </a:r>
            </a:p>
          </p:txBody>
        </p:sp>
        <p:sp>
          <p:nvSpPr>
            <p:cNvPr id="277" name="Shape 277"/>
            <p:cNvSpPr/>
            <p:nvPr/>
          </p:nvSpPr>
          <p:spPr>
            <a:xfrm>
              <a:off x="3771685" y="1330190"/>
              <a:ext cx="1211756" cy="682764"/>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dirty="0">
                  <a:solidFill>
                    <a:srgbClr val="FFFFFF"/>
                  </a:solidFill>
                </a:rPr>
                <a:t>Bootstrap GUI &amp; function</a:t>
              </a:r>
            </a:p>
          </p:txBody>
        </p:sp>
        <p:pic>
          <p:nvPicPr>
            <p:cNvPr id="278" name="Shape 278"/>
            <p:cNvPicPr preferRelativeResize="0"/>
            <p:nvPr/>
          </p:nvPicPr>
          <p:blipFill rotWithShape="1">
            <a:blip r:embed="rId5">
              <a:alphaModFix/>
            </a:blip>
            <a:srcRect/>
            <a:stretch/>
          </p:blipFill>
          <p:spPr>
            <a:xfrm>
              <a:off x="3966346" y="1056882"/>
              <a:ext cx="243652" cy="254858"/>
            </a:xfrm>
            <a:prstGeom prst="rect">
              <a:avLst/>
            </a:prstGeom>
            <a:noFill/>
            <a:ln>
              <a:noFill/>
            </a:ln>
          </p:spPr>
        </p:pic>
        <p:sp>
          <p:nvSpPr>
            <p:cNvPr id="279" name="Shape 279"/>
            <p:cNvSpPr/>
            <p:nvPr/>
          </p:nvSpPr>
          <p:spPr>
            <a:xfrm>
              <a:off x="4878246" y="1342545"/>
              <a:ext cx="1638061" cy="771211"/>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dirty="0">
                  <a:solidFill>
                    <a:srgbClr val="FFFFFF"/>
                  </a:solidFill>
                </a:rPr>
                <a:t>Top </a:t>
              </a:r>
              <a:r>
                <a:rPr lang="en-GB" sz="1200" b="1" dirty="0" err="1">
                  <a:solidFill>
                    <a:srgbClr val="FFFFFF"/>
                  </a:solidFill>
                </a:rPr>
                <a:t>nextk</a:t>
              </a:r>
              <a:r>
                <a:rPr lang="en-GB" sz="1200" b="1" dirty="0">
                  <a:solidFill>
                    <a:srgbClr val="FFFFFF"/>
                  </a:solidFill>
                </a:rPr>
                <a:t> &amp; top companion report function</a:t>
              </a:r>
            </a:p>
          </p:txBody>
        </p:sp>
        <p:pic>
          <p:nvPicPr>
            <p:cNvPr id="280" name="Shape 280"/>
            <p:cNvPicPr preferRelativeResize="0"/>
            <p:nvPr/>
          </p:nvPicPr>
          <p:blipFill rotWithShape="1">
            <a:blip r:embed="rId6">
              <a:alphaModFix/>
            </a:blip>
            <a:srcRect/>
            <a:stretch/>
          </p:blipFill>
          <p:spPr>
            <a:xfrm>
              <a:off x="3385962" y="1076195"/>
              <a:ext cx="297634" cy="226055"/>
            </a:xfrm>
            <a:prstGeom prst="rect">
              <a:avLst/>
            </a:prstGeom>
            <a:noFill/>
            <a:ln>
              <a:noFill/>
            </a:ln>
          </p:spPr>
        </p:pic>
        <p:pic>
          <p:nvPicPr>
            <p:cNvPr id="281" name="Shape 281"/>
            <p:cNvPicPr preferRelativeResize="0"/>
            <p:nvPr/>
          </p:nvPicPr>
          <p:blipFill rotWithShape="1">
            <a:blip r:embed="rId6">
              <a:alphaModFix/>
            </a:blip>
            <a:srcRect/>
            <a:stretch/>
          </p:blipFill>
          <p:spPr>
            <a:xfrm>
              <a:off x="4287100" y="1062680"/>
              <a:ext cx="297634" cy="226055"/>
            </a:xfrm>
            <a:prstGeom prst="rect">
              <a:avLst/>
            </a:prstGeom>
            <a:noFill/>
            <a:ln>
              <a:noFill/>
            </a:ln>
          </p:spPr>
        </p:pic>
        <p:pic>
          <p:nvPicPr>
            <p:cNvPr id="282" name="Shape 282"/>
            <p:cNvPicPr preferRelativeResize="0"/>
            <p:nvPr/>
          </p:nvPicPr>
          <p:blipFill rotWithShape="1">
            <a:blip r:embed="rId6">
              <a:alphaModFix/>
            </a:blip>
            <a:srcRect/>
            <a:stretch/>
          </p:blipFill>
          <p:spPr>
            <a:xfrm>
              <a:off x="5407976" y="1096288"/>
              <a:ext cx="297634" cy="226055"/>
            </a:xfrm>
            <a:prstGeom prst="rect">
              <a:avLst/>
            </a:prstGeom>
            <a:noFill/>
            <a:ln>
              <a:noFill/>
            </a:ln>
          </p:spPr>
        </p:pic>
        <p:pic>
          <p:nvPicPr>
            <p:cNvPr id="283" name="Shape 283"/>
            <p:cNvPicPr preferRelativeResize="0"/>
            <p:nvPr/>
          </p:nvPicPr>
          <p:blipFill rotWithShape="1">
            <a:blip r:embed="rId5">
              <a:alphaModFix/>
            </a:blip>
            <a:srcRect/>
            <a:stretch/>
          </p:blipFill>
          <p:spPr>
            <a:xfrm>
              <a:off x="6949561" y="1019929"/>
              <a:ext cx="243652" cy="254858"/>
            </a:xfrm>
            <a:prstGeom prst="rect">
              <a:avLst/>
            </a:prstGeom>
            <a:noFill/>
            <a:ln>
              <a:noFill/>
            </a:ln>
          </p:spPr>
        </p:pic>
        <p:sp>
          <p:nvSpPr>
            <p:cNvPr id="284" name="Shape 284"/>
            <p:cNvSpPr/>
            <p:nvPr/>
          </p:nvSpPr>
          <p:spPr>
            <a:xfrm>
              <a:off x="6439151" y="1251231"/>
              <a:ext cx="1460899" cy="601544"/>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dirty="0">
                  <a:solidFill>
                    <a:srgbClr val="FFFFFF"/>
                  </a:solidFill>
                </a:rPr>
                <a:t>Automatic group identification GUI</a:t>
              </a:r>
            </a:p>
          </p:txBody>
        </p:sp>
      </p:grpSp>
      <p:pic>
        <p:nvPicPr>
          <p:cNvPr id="92" name="Shape 396"/>
          <p:cNvPicPr preferRelativeResize="0"/>
          <p:nvPr/>
        </p:nvPicPr>
        <p:blipFill rotWithShape="1">
          <a:blip r:embed="rId7">
            <a:alphaModFix/>
          </a:blip>
          <a:srcRect/>
          <a:stretch/>
        </p:blipFill>
        <p:spPr>
          <a:xfrm>
            <a:off x="4382429" y="3646243"/>
            <a:ext cx="648000" cy="648000"/>
          </a:xfrm>
          <a:prstGeom prst="ellipse">
            <a:avLst/>
          </a:prstGeom>
          <a:noFill/>
          <a:ln>
            <a:noFill/>
          </a:ln>
        </p:spPr>
      </p:pic>
      <p:grpSp>
        <p:nvGrpSpPr>
          <p:cNvPr id="104" name="Shape 261"/>
          <p:cNvGrpSpPr/>
          <p:nvPr/>
        </p:nvGrpSpPr>
        <p:grpSpPr>
          <a:xfrm>
            <a:off x="2071345" y="2801350"/>
            <a:ext cx="2129324" cy="586016"/>
            <a:chOff x="1357450" y="2887026"/>
            <a:chExt cx="1462801" cy="480732"/>
          </a:xfrm>
        </p:grpSpPr>
        <p:sp>
          <p:nvSpPr>
            <p:cNvPr id="105"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106"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2</a:t>
              </a:r>
            </a:p>
          </p:txBody>
        </p:sp>
      </p:grpSp>
      <p:grpSp>
        <p:nvGrpSpPr>
          <p:cNvPr id="107" name="Shape 261"/>
          <p:cNvGrpSpPr/>
          <p:nvPr/>
        </p:nvGrpSpPr>
        <p:grpSpPr>
          <a:xfrm>
            <a:off x="4108009" y="2313634"/>
            <a:ext cx="2541836" cy="651435"/>
            <a:chOff x="1357450" y="2887026"/>
            <a:chExt cx="1462801" cy="480732"/>
          </a:xfrm>
        </p:grpSpPr>
        <p:sp>
          <p:nvSpPr>
            <p:cNvPr id="108"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a:p>
          </p:txBody>
        </p:sp>
        <p:sp>
          <p:nvSpPr>
            <p:cNvPr id="109"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3</a:t>
              </a:r>
            </a:p>
          </p:txBody>
        </p:sp>
      </p:grpSp>
      <p:sp>
        <p:nvSpPr>
          <p:cNvPr id="55" name="Shape 235">
            <a:extLst>
              <a:ext uri="{FF2B5EF4-FFF2-40B4-BE49-F238E27FC236}">
                <a16:creationId xmlns="" xmlns:a16="http://schemas.microsoft.com/office/drawing/2014/main" id="{66E59E8A-1F2C-4DCA-94A6-663E82BDC209}"/>
              </a:ext>
            </a:extLst>
          </p:cNvPr>
          <p:cNvSpPr txBox="1"/>
          <p:nvPr/>
        </p:nvSpPr>
        <p:spPr>
          <a:xfrm>
            <a:off x="29294" y="3163991"/>
            <a:ext cx="6858000" cy="323325"/>
          </a:xfrm>
          <a:prstGeom prst="rect">
            <a:avLst/>
          </a:prstGeom>
          <a:noFill/>
          <a:ln>
            <a:noFill/>
          </a:ln>
        </p:spPr>
        <p:txBody>
          <a:bodyPr wrap="square" lIns="68569" tIns="68569" rIns="68569" bIns="68569" anchor="t" anchorCtr="0">
            <a:noAutofit/>
          </a:bodyPr>
          <a:lstStyle/>
          <a:p>
            <a:pPr>
              <a:buClr>
                <a:srgbClr val="000000"/>
              </a:buClr>
              <a:buSzPct val="25000"/>
            </a:pPr>
            <a:r>
              <a:rPr lang="en-GB" sz="1350" dirty="0"/>
              <a:t>3                 4                  5	     6	       7	               8		   9</a:t>
            </a:r>
          </a:p>
        </p:txBody>
      </p:sp>
      <p:sp>
        <p:nvSpPr>
          <p:cNvPr id="56" name="Shape 210">
            <a:extLst>
              <a:ext uri="{FF2B5EF4-FFF2-40B4-BE49-F238E27FC236}">
                <a16:creationId xmlns="" xmlns:a16="http://schemas.microsoft.com/office/drawing/2014/main" id="{994B0E7D-55B2-42E9-AD19-5AD8295AA730}"/>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Schedule</a:t>
            </a:r>
          </a:p>
        </p:txBody>
      </p:sp>
      <p:pic>
        <p:nvPicPr>
          <p:cNvPr id="53" name="Shape 306"/>
          <p:cNvPicPr preferRelativeResize="0"/>
          <p:nvPr/>
        </p:nvPicPr>
        <p:blipFill rotWithShape="1">
          <a:blip r:embed="rId8">
            <a:alphaModFix/>
          </a:blip>
          <a:srcRect/>
          <a:stretch/>
        </p:blipFill>
        <p:spPr>
          <a:xfrm>
            <a:off x="3947102" y="2700681"/>
            <a:ext cx="339692" cy="359396"/>
          </a:xfrm>
          <a:prstGeom prst="rect">
            <a:avLst/>
          </a:prstGeom>
          <a:noFill/>
          <a:ln>
            <a:noFill/>
          </a:ln>
        </p:spPr>
      </p:pic>
    </p:spTree>
    <p:extLst>
      <p:ext uri="{BB962C8B-B14F-4D97-AF65-F5344CB8AC3E}">
        <p14:creationId xmlns:p14="http://schemas.microsoft.com/office/powerpoint/2010/main" val="40238808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42" name="Shape 465">
            <a:extLst>
              <a:ext uri="{FF2B5EF4-FFF2-40B4-BE49-F238E27FC236}">
                <a16:creationId xmlns="" xmlns:a16="http://schemas.microsoft.com/office/drawing/2014/main" id="{71CFF23B-495B-4EBC-B511-A5EC330D1418}"/>
              </a:ext>
            </a:extLst>
          </p:cNvPr>
          <p:cNvSpPr txBox="1"/>
          <p:nvPr/>
        </p:nvSpPr>
        <p:spPr>
          <a:xfrm>
            <a:off x="97421" y="2980913"/>
            <a:ext cx="6858000" cy="323325"/>
          </a:xfrm>
          <a:prstGeom prst="rect">
            <a:avLst/>
          </a:prstGeom>
          <a:noFill/>
          <a:ln>
            <a:noFill/>
          </a:ln>
        </p:spPr>
        <p:txBody>
          <a:bodyPr wrap="square" lIns="68569" tIns="68569" rIns="68569" bIns="68569" anchor="t" anchorCtr="0">
            <a:noAutofit/>
          </a:bodyPr>
          <a:lstStyle/>
          <a:p>
            <a:pPr>
              <a:buClr>
                <a:srgbClr val="000000"/>
              </a:buClr>
              <a:buSzPct val="25000"/>
            </a:pPr>
            <a:r>
              <a:rPr lang="en-GB" sz="1350" dirty="0"/>
              <a:t> 9                     10                     11                    12                   13            14               15</a:t>
            </a:r>
          </a:p>
        </p:txBody>
      </p:sp>
      <p:pic>
        <p:nvPicPr>
          <p:cNvPr id="78" name="Shape 397"/>
          <p:cNvPicPr preferRelativeResize="0"/>
          <p:nvPr/>
        </p:nvPicPr>
        <p:blipFill rotWithShape="1">
          <a:blip r:embed="rId3">
            <a:alphaModFix/>
          </a:blip>
          <a:srcRect/>
          <a:stretch/>
        </p:blipFill>
        <p:spPr>
          <a:xfrm>
            <a:off x="5555397" y="617464"/>
            <a:ext cx="648000" cy="648000"/>
          </a:xfrm>
          <a:prstGeom prst="ellipse">
            <a:avLst/>
          </a:prstGeom>
          <a:noFill/>
          <a:ln>
            <a:noFill/>
          </a:ln>
        </p:spPr>
      </p:pic>
      <p:sp>
        <p:nvSpPr>
          <p:cNvPr id="237" name="Shape 237"/>
          <p:cNvSpPr/>
          <p:nvPr/>
        </p:nvSpPr>
        <p:spPr>
          <a:xfrm>
            <a:off x="0" y="2542379"/>
            <a:ext cx="6858000" cy="130940"/>
          </a:xfrm>
          <a:prstGeom prst="rect">
            <a:avLst/>
          </a:prstGeom>
          <a:solidFill>
            <a:srgbClr val="0070C0"/>
          </a:solidFill>
          <a:ln w="9525" cap="flat" cmpd="sng">
            <a:solidFill>
              <a:srgbClr val="1155CC"/>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1350"/>
          </a:p>
        </p:txBody>
      </p:sp>
      <p:grpSp>
        <p:nvGrpSpPr>
          <p:cNvPr id="261" name="Shape 261"/>
          <p:cNvGrpSpPr/>
          <p:nvPr/>
        </p:nvGrpSpPr>
        <p:grpSpPr>
          <a:xfrm>
            <a:off x="157858" y="2098015"/>
            <a:ext cx="2668470" cy="586016"/>
            <a:chOff x="1357450" y="2887026"/>
            <a:chExt cx="1462801" cy="480732"/>
          </a:xfrm>
        </p:grpSpPr>
        <p:sp>
          <p:nvSpPr>
            <p:cNvPr id="262"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263"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4</a:t>
              </a:r>
            </a:p>
          </p:txBody>
        </p:sp>
      </p:grpSp>
      <p:pic>
        <p:nvPicPr>
          <p:cNvPr id="306" name="Shape 306"/>
          <p:cNvPicPr preferRelativeResize="0"/>
          <p:nvPr/>
        </p:nvPicPr>
        <p:blipFill rotWithShape="1">
          <a:blip r:embed="rId4">
            <a:alphaModFix/>
          </a:blip>
          <a:srcRect/>
          <a:stretch/>
        </p:blipFill>
        <p:spPr>
          <a:xfrm>
            <a:off x="1266546" y="2435846"/>
            <a:ext cx="339692" cy="359396"/>
          </a:xfrm>
          <a:prstGeom prst="rect">
            <a:avLst/>
          </a:prstGeom>
          <a:noFill/>
          <a:ln>
            <a:noFill/>
          </a:ln>
        </p:spPr>
      </p:pic>
      <p:grpSp>
        <p:nvGrpSpPr>
          <p:cNvPr id="104" name="Shape 261"/>
          <p:cNvGrpSpPr/>
          <p:nvPr/>
        </p:nvGrpSpPr>
        <p:grpSpPr>
          <a:xfrm>
            <a:off x="2714115" y="2533009"/>
            <a:ext cx="2252740" cy="586016"/>
            <a:chOff x="1357450" y="2887026"/>
            <a:chExt cx="1462801" cy="480732"/>
          </a:xfrm>
        </p:grpSpPr>
        <p:sp>
          <p:nvSpPr>
            <p:cNvPr id="105"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b="1"/>
            </a:p>
          </p:txBody>
        </p:sp>
        <p:sp>
          <p:nvSpPr>
            <p:cNvPr id="106"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5</a:t>
              </a:r>
            </a:p>
          </p:txBody>
        </p:sp>
      </p:grpSp>
      <p:grpSp>
        <p:nvGrpSpPr>
          <p:cNvPr id="107" name="Shape 261"/>
          <p:cNvGrpSpPr/>
          <p:nvPr/>
        </p:nvGrpSpPr>
        <p:grpSpPr>
          <a:xfrm>
            <a:off x="4703884" y="2092491"/>
            <a:ext cx="2173460" cy="586016"/>
            <a:chOff x="1357450" y="2887026"/>
            <a:chExt cx="1462801" cy="480732"/>
          </a:xfrm>
        </p:grpSpPr>
        <p:sp>
          <p:nvSpPr>
            <p:cNvPr id="108" name="Shape 262"/>
            <p:cNvSpPr/>
            <p:nvPr/>
          </p:nvSpPr>
          <p:spPr>
            <a:xfrm rot="16200000">
              <a:off x="1848485" y="2395992"/>
              <a:ext cx="480732" cy="1462800"/>
            </a:xfrm>
            <a:prstGeom prst="downArrow">
              <a:avLst>
                <a:gd name="adj1" fmla="val 50000"/>
                <a:gd name="adj2" fmla="val 50000"/>
              </a:avLst>
            </a:prstGeom>
            <a:solidFill>
              <a:schemeClr val="dk1"/>
            </a:solidFill>
            <a:ln w="9525" cap="flat" cmpd="sng">
              <a:solidFill>
                <a:schemeClr val="dk1"/>
              </a:solidFill>
              <a:prstDash val="solid"/>
              <a:round/>
              <a:headEnd type="none" w="med" len="med"/>
              <a:tailEnd type="none" w="med" len="med"/>
            </a:ln>
          </p:spPr>
          <p:txBody>
            <a:bodyPr wrap="square" lIns="68569" tIns="68569" rIns="68569" bIns="68569" anchor="ctr" anchorCtr="0">
              <a:noAutofit/>
            </a:bodyPr>
            <a:lstStyle/>
            <a:p>
              <a:pPr>
                <a:buClr>
                  <a:srgbClr val="000000"/>
                </a:buClr>
              </a:pPr>
              <a:endParaRPr sz="2100"/>
            </a:p>
          </p:txBody>
        </p:sp>
        <p:sp>
          <p:nvSpPr>
            <p:cNvPr id="109" name="Shape 263"/>
            <p:cNvSpPr txBox="1"/>
            <p:nvPr/>
          </p:nvSpPr>
          <p:spPr>
            <a:xfrm>
              <a:off x="1357450" y="3034722"/>
              <a:ext cx="1462800" cy="181200"/>
            </a:xfrm>
            <a:prstGeom prst="rect">
              <a:avLst/>
            </a:prstGeom>
            <a:noFill/>
            <a:ln>
              <a:noFill/>
            </a:ln>
          </p:spPr>
          <p:txBody>
            <a:bodyPr wrap="square" lIns="68569" tIns="68569" rIns="68569" bIns="68569" anchor="ctr" anchorCtr="0">
              <a:noAutofit/>
            </a:bodyPr>
            <a:lstStyle/>
            <a:p>
              <a:pPr algn="ctr">
                <a:buClr>
                  <a:srgbClr val="FFFFFF"/>
                </a:buClr>
                <a:buSzPct val="25000"/>
              </a:pPr>
              <a:r>
                <a:rPr lang="en-GB" sz="2100" b="1" dirty="0">
                  <a:solidFill>
                    <a:srgbClr val="FFFFFF"/>
                  </a:solidFill>
                </a:rPr>
                <a:t>Iteration 6</a:t>
              </a:r>
            </a:p>
          </p:txBody>
        </p:sp>
      </p:grpSp>
      <p:grpSp>
        <p:nvGrpSpPr>
          <p:cNvPr id="55" name="Shape 285"/>
          <p:cNvGrpSpPr/>
          <p:nvPr/>
        </p:nvGrpSpPr>
        <p:grpSpPr>
          <a:xfrm>
            <a:off x="45413" y="1040662"/>
            <a:ext cx="3676045" cy="1175985"/>
            <a:chOff x="3709344" y="3372817"/>
            <a:chExt cx="3581996" cy="1295052"/>
          </a:xfrm>
        </p:grpSpPr>
        <p:sp>
          <p:nvSpPr>
            <p:cNvPr id="56" name="Shape 286"/>
            <p:cNvSpPr/>
            <p:nvPr/>
          </p:nvSpPr>
          <p:spPr>
            <a:xfrm>
              <a:off x="5972879" y="3372817"/>
              <a:ext cx="1318461" cy="1295052"/>
            </a:xfrm>
            <a:prstGeom prst="rightArrow">
              <a:avLst>
                <a:gd name="adj1" fmla="val 71160"/>
                <a:gd name="adj2" fmla="val 35249"/>
              </a:avLst>
            </a:prstGeom>
            <a:solidFill>
              <a:schemeClr val="accent1"/>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200" b="1">
                <a:solidFill>
                  <a:srgbClr val="FFFFFF"/>
                </a:solidFill>
              </a:endParaRPr>
            </a:p>
          </p:txBody>
        </p:sp>
        <p:sp>
          <p:nvSpPr>
            <p:cNvPr id="57" name="Shape 287"/>
            <p:cNvSpPr/>
            <p:nvPr/>
          </p:nvSpPr>
          <p:spPr>
            <a:xfrm>
              <a:off x="4657449" y="3551762"/>
              <a:ext cx="1514765" cy="923724"/>
            </a:xfrm>
            <a:prstGeom prst="rightArrowCallout">
              <a:avLst>
                <a:gd name="adj1" fmla="val 50000"/>
                <a:gd name="adj2" fmla="val 14426"/>
                <a:gd name="adj3" fmla="val 15009"/>
                <a:gd name="adj4" fmla="val 87066"/>
              </a:avLst>
            </a:prstGeom>
            <a:solidFill>
              <a:schemeClr val="accent5"/>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200" b="1">
                <a:solidFill>
                  <a:srgbClr val="FFFFFF"/>
                </a:solidFill>
              </a:endParaRPr>
            </a:p>
          </p:txBody>
        </p:sp>
        <p:sp>
          <p:nvSpPr>
            <p:cNvPr id="58" name="Shape 288"/>
            <p:cNvSpPr/>
            <p:nvPr/>
          </p:nvSpPr>
          <p:spPr>
            <a:xfrm>
              <a:off x="3760021" y="3549046"/>
              <a:ext cx="1042228" cy="923724"/>
            </a:xfrm>
            <a:prstGeom prst="rightArrowCallout">
              <a:avLst>
                <a:gd name="adj1" fmla="val 50000"/>
                <a:gd name="adj2" fmla="val 14426"/>
                <a:gd name="adj3" fmla="val 15009"/>
                <a:gd name="adj4" fmla="val 87066"/>
              </a:avLst>
            </a:prstGeom>
            <a:solidFill>
              <a:schemeClr val="accent4"/>
            </a:solidFill>
            <a:ln w="9525" cap="flat" cmpd="sng">
              <a:solidFill>
                <a:schemeClr val="lt1"/>
              </a:solidFill>
              <a:prstDash val="solid"/>
              <a:round/>
              <a:headEnd type="none" w="med" len="med"/>
              <a:tailEnd type="none" w="med" len="med"/>
            </a:ln>
          </p:spPr>
          <p:txBody>
            <a:bodyPr wrap="square" lIns="51431" tIns="129600" rIns="51431" bIns="128588" anchor="b" anchorCtr="0">
              <a:noAutofit/>
            </a:bodyPr>
            <a:lstStyle/>
            <a:p>
              <a:pPr algn="ctr">
                <a:buClr>
                  <a:srgbClr val="000000"/>
                </a:buClr>
              </a:pPr>
              <a:endParaRPr sz="1200" b="1">
                <a:solidFill>
                  <a:srgbClr val="FFFFFF"/>
                </a:solidFill>
              </a:endParaRPr>
            </a:p>
          </p:txBody>
        </p:sp>
        <p:pic>
          <p:nvPicPr>
            <p:cNvPr id="59" name="Shape 289"/>
            <p:cNvPicPr preferRelativeResize="0"/>
            <p:nvPr/>
          </p:nvPicPr>
          <p:blipFill rotWithShape="1">
            <a:blip r:embed="rId5">
              <a:alphaModFix/>
            </a:blip>
            <a:srcRect/>
            <a:stretch/>
          </p:blipFill>
          <p:spPr>
            <a:xfrm>
              <a:off x="4116803" y="3632567"/>
              <a:ext cx="243652" cy="254858"/>
            </a:xfrm>
            <a:prstGeom prst="rect">
              <a:avLst/>
            </a:prstGeom>
            <a:noFill/>
            <a:ln>
              <a:noFill/>
            </a:ln>
          </p:spPr>
        </p:pic>
        <p:sp>
          <p:nvSpPr>
            <p:cNvPr id="60" name="Shape 290"/>
            <p:cNvSpPr/>
            <p:nvPr/>
          </p:nvSpPr>
          <p:spPr>
            <a:xfrm>
              <a:off x="3709344" y="3889357"/>
              <a:ext cx="1050930" cy="511459"/>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a:solidFill>
                    <a:srgbClr val="FFFFFF"/>
                  </a:solidFill>
                </a:rPr>
                <a:t>JSON &amp; web service</a:t>
              </a:r>
            </a:p>
          </p:txBody>
        </p:sp>
        <p:sp>
          <p:nvSpPr>
            <p:cNvPr id="61" name="Shape 291"/>
            <p:cNvSpPr/>
            <p:nvPr/>
          </p:nvSpPr>
          <p:spPr>
            <a:xfrm>
              <a:off x="4638600" y="3918147"/>
              <a:ext cx="1050930" cy="310529"/>
            </a:xfrm>
            <a:prstGeom prst="rect">
              <a:avLst/>
            </a:prstGeom>
            <a:noFill/>
            <a:ln>
              <a:noFill/>
            </a:ln>
          </p:spPr>
          <p:txBody>
            <a:bodyPr wrap="square" lIns="68569" tIns="34275" rIns="68569" bIns="34275" anchor="t" anchorCtr="0">
              <a:noAutofit/>
            </a:bodyPr>
            <a:lstStyle/>
            <a:p>
              <a:pPr algn="ctr">
                <a:buClr>
                  <a:srgbClr val="000000"/>
                </a:buClr>
              </a:pPr>
              <a:endParaRPr sz="1200" b="1">
                <a:solidFill>
                  <a:srgbClr val="FFFFFF"/>
                </a:solidFill>
              </a:endParaRPr>
            </a:p>
          </p:txBody>
        </p:sp>
        <p:pic>
          <p:nvPicPr>
            <p:cNvPr id="62" name="Shape 292"/>
            <p:cNvPicPr preferRelativeResize="0"/>
            <p:nvPr/>
          </p:nvPicPr>
          <p:blipFill rotWithShape="1">
            <a:blip r:embed="rId5">
              <a:alphaModFix/>
            </a:blip>
            <a:srcRect/>
            <a:stretch/>
          </p:blipFill>
          <p:spPr>
            <a:xfrm>
              <a:off x="5272754" y="3635164"/>
              <a:ext cx="243652" cy="254858"/>
            </a:xfrm>
            <a:prstGeom prst="rect">
              <a:avLst/>
            </a:prstGeom>
            <a:noFill/>
            <a:ln>
              <a:noFill/>
            </a:ln>
          </p:spPr>
        </p:pic>
        <p:sp>
          <p:nvSpPr>
            <p:cNvPr id="63" name="Shape 293"/>
            <p:cNvSpPr/>
            <p:nvPr/>
          </p:nvSpPr>
          <p:spPr>
            <a:xfrm>
              <a:off x="6109649" y="3834685"/>
              <a:ext cx="1080802" cy="511459"/>
            </a:xfrm>
            <a:prstGeom prst="rect">
              <a:avLst/>
            </a:prstGeom>
            <a:noFill/>
            <a:ln>
              <a:noFill/>
            </a:ln>
          </p:spPr>
          <p:txBody>
            <a:bodyPr wrap="square" lIns="68569" tIns="34275" rIns="68569" bIns="34275" anchor="t" anchorCtr="0">
              <a:noAutofit/>
            </a:bodyPr>
            <a:lstStyle/>
            <a:p>
              <a:pPr algn="ctr">
                <a:buClr>
                  <a:schemeClr val="lt1"/>
                </a:buClr>
                <a:buSzPct val="25000"/>
              </a:pPr>
              <a:r>
                <a:rPr lang="en-GB" sz="1200" b="1" dirty="0">
                  <a:solidFill>
                    <a:schemeClr val="lt1"/>
                  </a:solidFill>
                </a:rPr>
                <a:t>Improve UI &amp; debug functions</a:t>
              </a:r>
            </a:p>
            <a:p>
              <a:pPr algn="ctr">
                <a:buClr>
                  <a:srgbClr val="FFFFFF"/>
                </a:buClr>
              </a:pPr>
              <a:endParaRPr sz="1200" b="1" dirty="0">
                <a:solidFill>
                  <a:srgbClr val="FFFFFF"/>
                </a:solidFill>
              </a:endParaRPr>
            </a:p>
          </p:txBody>
        </p:sp>
        <p:pic>
          <p:nvPicPr>
            <p:cNvPr id="64" name="Shape 294"/>
            <p:cNvPicPr preferRelativeResize="0"/>
            <p:nvPr/>
          </p:nvPicPr>
          <p:blipFill rotWithShape="1">
            <a:blip r:embed="rId5">
              <a:alphaModFix/>
            </a:blip>
            <a:srcRect/>
            <a:stretch/>
          </p:blipFill>
          <p:spPr>
            <a:xfrm>
              <a:off x="6506860" y="3615205"/>
              <a:ext cx="243652" cy="254858"/>
            </a:xfrm>
            <a:prstGeom prst="rect">
              <a:avLst/>
            </a:prstGeom>
            <a:noFill/>
            <a:ln>
              <a:noFill/>
            </a:ln>
          </p:spPr>
        </p:pic>
        <p:sp>
          <p:nvSpPr>
            <p:cNvPr id="65" name="Shape 295"/>
            <p:cNvSpPr/>
            <p:nvPr/>
          </p:nvSpPr>
          <p:spPr>
            <a:xfrm>
              <a:off x="4685586" y="3821054"/>
              <a:ext cx="1380686" cy="712390"/>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dirty="0">
                  <a:solidFill>
                    <a:srgbClr val="FFFFFF"/>
                  </a:solidFill>
                </a:rPr>
                <a:t>Automatic group identification function</a:t>
              </a:r>
            </a:p>
          </p:txBody>
        </p:sp>
      </p:grpSp>
      <p:pic>
        <p:nvPicPr>
          <p:cNvPr id="66" name="Shape 306"/>
          <p:cNvPicPr preferRelativeResize="0"/>
          <p:nvPr/>
        </p:nvPicPr>
        <p:blipFill rotWithShape="1">
          <a:blip r:embed="rId4">
            <a:alphaModFix/>
          </a:blip>
          <a:srcRect/>
          <a:stretch/>
        </p:blipFill>
        <p:spPr>
          <a:xfrm>
            <a:off x="3588681" y="2428151"/>
            <a:ext cx="339692" cy="359396"/>
          </a:xfrm>
          <a:prstGeom prst="rect">
            <a:avLst/>
          </a:prstGeom>
          <a:noFill/>
          <a:ln>
            <a:noFill/>
          </a:ln>
        </p:spPr>
      </p:pic>
      <p:pic>
        <p:nvPicPr>
          <p:cNvPr id="67" name="Shape 306"/>
          <p:cNvPicPr preferRelativeResize="0"/>
          <p:nvPr/>
        </p:nvPicPr>
        <p:blipFill rotWithShape="1">
          <a:blip r:embed="rId4">
            <a:alphaModFix/>
          </a:blip>
          <a:srcRect/>
          <a:stretch/>
        </p:blipFill>
        <p:spPr>
          <a:xfrm>
            <a:off x="5443022" y="2452805"/>
            <a:ext cx="339692" cy="359396"/>
          </a:xfrm>
          <a:prstGeom prst="rect">
            <a:avLst/>
          </a:prstGeom>
          <a:noFill/>
          <a:ln>
            <a:noFill/>
          </a:ln>
        </p:spPr>
      </p:pic>
      <p:grpSp>
        <p:nvGrpSpPr>
          <p:cNvPr id="68" name="Group 67"/>
          <p:cNvGrpSpPr/>
          <p:nvPr/>
        </p:nvGrpSpPr>
        <p:grpSpPr>
          <a:xfrm>
            <a:off x="2912532" y="3127858"/>
            <a:ext cx="1627958" cy="1047769"/>
            <a:chOff x="6975441" y="1038046"/>
            <a:chExt cx="1511022" cy="1039059"/>
          </a:xfrm>
        </p:grpSpPr>
        <p:sp>
          <p:nvSpPr>
            <p:cNvPr id="69" name="Shape 303"/>
            <p:cNvSpPr/>
            <p:nvPr/>
          </p:nvSpPr>
          <p:spPr>
            <a:xfrm>
              <a:off x="7006765" y="1038046"/>
              <a:ext cx="1479698" cy="1039059"/>
            </a:xfrm>
            <a:prstGeom prst="rightArrow">
              <a:avLst>
                <a:gd name="adj1" fmla="val 71160"/>
                <a:gd name="adj2" fmla="val 35249"/>
              </a:avLst>
            </a:prstGeom>
            <a:solidFill>
              <a:srgbClr val="0070C0"/>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000000"/>
                </a:buClr>
              </a:pPr>
              <a:endParaRPr sz="1200" b="1">
                <a:solidFill>
                  <a:srgbClr val="FFFFFF"/>
                </a:solidFill>
              </a:endParaRPr>
            </a:p>
          </p:txBody>
        </p:sp>
        <p:sp>
          <p:nvSpPr>
            <p:cNvPr id="70" name="Shape 304"/>
            <p:cNvSpPr/>
            <p:nvPr/>
          </p:nvSpPr>
          <p:spPr>
            <a:xfrm>
              <a:off x="6975441" y="1455711"/>
              <a:ext cx="1501642" cy="461665"/>
            </a:xfrm>
            <a:prstGeom prst="rect">
              <a:avLst/>
            </a:prstGeom>
            <a:noFill/>
            <a:ln>
              <a:noFill/>
            </a:ln>
          </p:spPr>
          <p:txBody>
            <a:bodyPr wrap="square" lIns="68569" tIns="34275" rIns="68569" bIns="34275" anchor="t" anchorCtr="0">
              <a:noAutofit/>
            </a:bodyPr>
            <a:lstStyle/>
            <a:p>
              <a:pPr algn="ctr">
                <a:buClr>
                  <a:srgbClr val="FFFFFF"/>
                </a:buClr>
                <a:buSzPct val="25000"/>
              </a:pPr>
              <a:r>
                <a:rPr lang="en-GB" sz="1200" b="1" dirty="0">
                  <a:solidFill>
                    <a:srgbClr val="FFFFFF"/>
                  </a:solidFill>
                </a:rPr>
                <a:t>Improve UI &amp; debug functions</a:t>
              </a:r>
            </a:p>
          </p:txBody>
        </p:sp>
        <p:pic>
          <p:nvPicPr>
            <p:cNvPr id="71" name="Shape 282"/>
            <p:cNvPicPr preferRelativeResize="0"/>
            <p:nvPr/>
          </p:nvPicPr>
          <p:blipFill rotWithShape="1">
            <a:blip r:embed="rId6">
              <a:alphaModFix/>
            </a:blip>
            <a:srcRect/>
            <a:stretch/>
          </p:blipFill>
          <p:spPr>
            <a:xfrm>
              <a:off x="7504610" y="1244636"/>
              <a:ext cx="262116" cy="257963"/>
            </a:xfrm>
            <a:prstGeom prst="rect">
              <a:avLst/>
            </a:prstGeom>
            <a:noFill/>
            <a:ln>
              <a:noFill/>
            </a:ln>
          </p:spPr>
        </p:pic>
      </p:grpSp>
      <p:grpSp>
        <p:nvGrpSpPr>
          <p:cNvPr id="72" name="Group 71"/>
          <p:cNvGrpSpPr/>
          <p:nvPr/>
        </p:nvGrpSpPr>
        <p:grpSpPr>
          <a:xfrm>
            <a:off x="4888131" y="1113854"/>
            <a:ext cx="1756419" cy="1132960"/>
            <a:chOff x="7384685" y="3372364"/>
            <a:chExt cx="1730861" cy="967364"/>
          </a:xfrm>
        </p:grpSpPr>
        <p:sp>
          <p:nvSpPr>
            <p:cNvPr id="73" name="Shape 305"/>
            <p:cNvSpPr/>
            <p:nvPr/>
          </p:nvSpPr>
          <p:spPr>
            <a:xfrm>
              <a:off x="7384685" y="3372364"/>
              <a:ext cx="1730861" cy="967364"/>
            </a:xfrm>
            <a:prstGeom prst="rightArrow">
              <a:avLst>
                <a:gd name="adj1" fmla="val 71160"/>
                <a:gd name="adj2" fmla="val 35249"/>
              </a:avLst>
            </a:prstGeom>
            <a:solidFill>
              <a:srgbClr val="0070C0"/>
            </a:solidFill>
            <a:ln w="9525" cap="flat" cmpd="sng">
              <a:solidFill>
                <a:schemeClr val="lt1"/>
              </a:solidFill>
              <a:prstDash val="solid"/>
              <a:round/>
              <a:headEnd type="none" w="med" len="med"/>
              <a:tailEnd type="none" w="med" len="med"/>
            </a:ln>
          </p:spPr>
          <p:txBody>
            <a:bodyPr wrap="square" lIns="51431" tIns="128588" rIns="51431" bIns="128588" anchor="b" anchorCtr="0">
              <a:noAutofit/>
            </a:bodyPr>
            <a:lstStyle/>
            <a:p>
              <a:pPr algn="ctr">
                <a:buClr>
                  <a:srgbClr val="FFFFFF"/>
                </a:buClr>
                <a:buSzPct val="25000"/>
              </a:pPr>
              <a:endParaRPr lang="en-GB" sz="1200" b="1" dirty="0">
                <a:solidFill>
                  <a:srgbClr val="FFFFFF"/>
                </a:solidFill>
              </a:endParaRPr>
            </a:p>
          </p:txBody>
        </p:sp>
        <p:sp>
          <p:nvSpPr>
            <p:cNvPr id="74" name="Rectangle 73"/>
            <p:cNvSpPr/>
            <p:nvPr/>
          </p:nvSpPr>
          <p:spPr>
            <a:xfrm>
              <a:off x="7471177" y="3882986"/>
              <a:ext cx="1557878" cy="236512"/>
            </a:xfrm>
            <a:prstGeom prst="rect">
              <a:avLst/>
            </a:prstGeom>
          </p:spPr>
          <p:txBody>
            <a:bodyPr wrap="none">
              <a:spAutoFit/>
            </a:bodyPr>
            <a:lstStyle/>
            <a:p>
              <a:pPr lvl="0" algn="ctr">
                <a:buClr>
                  <a:srgbClr val="FFFFFF"/>
                </a:buClr>
                <a:buSzPct val="25000"/>
              </a:pPr>
              <a:r>
                <a:rPr lang="en-GB" sz="1200" b="1" dirty="0">
                  <a:solidFill>
                    <a:srgbClr val="FFFFFF"/>
                  </a:solidFill>
                </a:rPr>
                <a:t>Finalize the project</a:t>
              </a:r>
            </a:p>
          </p:txBody>
        </p:sp>
        <p:pic>
          <p:nvPicPr>
            <p:cNvPr id="75" name="Shape 282"/>
            <p:cNvPicPr preferRelativeResize="0"/>
            <p:nvPr/>
          </p:nvPicPr>
          <p:blipFill rotWithShape="1">
            <a:blip r:embed="rId6">
              <a:alphaModFix/>
            </a:blip>
            <a:srcRect/>
            <a:stretch/>
          </p:blipFill>
          <p:spPr>
            <a:xfrm>
              <a:off x="8042241" y="3595238"/>
              <a:ext cx="261901" cy="222919"/>
            </a:xfrm>
            <a:prstGeom prst="rect">
              <a:avLst/>
            </a:prstGeom>
            <a:noFill/>
            <a:ln>
              <a:noFill/>
            </a:ln>
          </p:spPr>
        </p:pic>
      </p:grpSp>
      <p:pic>
        <p:nvPicPr>
          <p:cNvPr id="76" name="Shape 477"/>
          <p:cNvPicPr preferRelativeResize="0"/>
          <p:nvPr/>
        </p:nvPicPr>
        <p:blipFill rotWithShape="1">
          <a:blip r:embed="rId7">
            <a:alphaModFix/>
          </a:blip>
          <a:srcRect/>
          <a:stretch/>
        </p:blipFill>
        <p:spPr>
          <a:xfrm>
            <a:off x="4379885" y="3791733"/>
            <a:ext cx="648000" cy="648000"/>
          </a:xfrm>
          <a:prstGeom prst="ellipse">
            <a:avLst/>
          </a:prstGeom>
          <a:noFill/>
          <a:ln>
            <a:noFill/>
          </a:ln>
        </p:spPr>
      </p:pic>
      <p:pic>
        <p:nvPicPr>
          <p:cNvPr id="79" name="Shape 459"/>
          <p:cNvPicPr preferRelativeResize="0"/>
          <p:nvPr/>
        </p:nvPicPr>
        <p:blipFill rotWithShape="1">
          <a:blip r:embed="rId8">
            <a:alphaModFix/>
          </a:blip>
          <a:srcRect/>
          <a:stretch/>
        </p:blipFill>
        <p:spPr>
          <a:xfrm>
            <a:off x="3505122" y="799688"/>
            <a:ext cx="648000" cy="648000"/>
          </a:xfrm>
          <a:prstGeom prst="ellipse">
            <a:avLst/>
          </a:prstGeom>
          <a:noFill/>
          <a:ln>
            <a:noFill/>
          </a:ln>
        </p:spPr>
      </p:pic>
      <p:sp>
        <p:nvSpPr>
          <p:cNvPr id="39" name="Shape 210">
            <a:extLst>
              <a:ext uri="{FF2B5EF4-FFF2-40B4-BE49-F238E27FC236}">
                <a16:creationId xmlns="" xmlns:a16="http://schemas.microsoft.com/office/drawing/2014/main" id="{DC1D9CBC-9EA8-4B08-9041-AA9100F25D7F}"/>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Schedule</a:t>
            </a:r>
          </a:p>
        </p:txBody>
      </p:sp>
    </p:spTree>
    <p:extLst>
      <p:ext uri="{BB962C8B-B14F-4D97-AF65-F5344CB8AC3E}">
        <p14:creationId xmlns:p14="http://schemas.microsoft.com/office/powerpoint/2010/main" val="15357062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grpSp>
        <p:nvGrpSpPr>
          <p:cNvPr id="315" name="Shape 315"/>
          <p:cNvGrpSpPr/>
          <p:nvPr/>
        </p:nvGrpSpPr>
        <p:grpSpPr>
          <a:xfrm>
            <a:off x="181734" y="1204804"/>
            <a:ext cx="6676266" cy="2933236"/>
            <a:chOff x="44855" y="875168"/>
            <a:chExt cx="8002955" cy="3868313"/>
          </a:xfrm>
        </p:grpSpPr>
        <p:grpSp>
          <p:nvGrpSpPr>
            <p:cNvPr id="316" name="Shape 316"/>
            <p:cNvGrpSpPr/>
            <p:nvPr/>
          </p:nvGrpSpPr>
          <p:grpSpPr>
            <a:xfrm>
              <a:off x="52298" y="875168"/>
              <a:ext cx="2596971" cy="1173547"/>
              <a:chOff x="120530" y="258840"/>
              <a:chExt cx="3462622" cy="1564731"/>
            </a:xfrm>
          </p:grpSpPr>
          <p:sp>
            <p:nvSpPr>
              <p:cNvPr id="317" name="Shape 317"/>
              <p:cNvSpPr/>
              <p:nvPr/>
            </p:nvSpPr>
            <p:spPr>
              <a:xfrm rot="2700000">
                <a:off x="2290978" y="716040"/>
                <a:ext cx="1325880" cy="411479"/>
              </a:xfrm>
              <a:prstGeom prst="roundRect">
                <a:avLst>
                  <a:gd name="adj" fmla="val 50000"/>
                </a:avLst>
              </a:prstGeom>
              <a:solidFill>
                <a:schemeClr val="accent1">
                  <a:alpha val="74901"/>
                </a:schemeClr>
              </a:solidFill>
              <a:ln>
                <a:noFill/>
              </a:ln>
            </p:spPr>
            <p:txBody>
              <a:bodyPr wrap="square" lIns="68569" tIns="34275" rIns="68569" bIns="34275" anchor="ctr" anchorCtr="0">
                <a:noAutofit/>
              </a:bodyPr>
              <a:lstStyle/>
              <a:p>
                <a:pPr algn="ctr">
                  <a:buClr>
                    <a:srgbClr val="000000"/>
                  </a:buClr>
                </a:pPr>
                <a:endParaRPr sz="900">
                  <a:solidFill>
                    <a:schemeClr val="lt1"/>
                  </a:solidFill>
                </a:endParaRPr>
              </a:p>
            </p:txBody>
          </p:sp>
          <p:sp>
            <p:nvSpPr>
              <p:cNvPr id="318" name="Shape 318"/>
              <p:cNvSpPr/>
              <p:nvPr/>
            </p:nvSpPr>
            <p:spPr>
              <a:xfrm rot="8100000">
                <a:off x="2261344" y="1412091"/>
                <a:ext cx="1321808" cy="411480"/>
              </a:xfrm>
              <a:prstGeom prst="roundRect">
                <a:avLst>
                  <a:gd name="adj" fmla="val 50000"/>
                </a:avLst>
              </a:prstGeom>
              <a:solidFill>
                <a:schemeClr val="accent1">
                  <a:alpha val="74901"/>
                </a:schemeClr>
              </a:solidFill>
              <a:ln>
                <a:noFill/>
              </a:ln>
            </p:spPr>
            <p:txBody>
              <a:bodyPr wrap="square" lIns="68569" tIns="34275" rIns="68569" bIns="34275" anchor="ctr" anchorCtr="0">
                <a:noAutofit/>
              </a:bodyPr>
              <a:lstStyle/>
              <a:p>
                <a:pPr algn="ctr">
                  <a:buClr>
                    <a:srgbClr val="000000"/>
                  </a:buClr>
                </a:pPr>
                <a:endParaRPr sz="900">
                  <a:solidFill>
                    <a:schemeClr val="lt1"/>
                  </a:solidFill>
                </a:endParaRPr>
              </a:p>
            </p:txBody>
          </p:sp>
          <p:sp>
            <p:nvSpPr>
              <p:cNvPr id="319" name="Shape 319"/>
              <p:cNvSpPr/>
              <p:nvPr/>
            </p:nvSpPr>
            <p:spPr>
              <a:xfrm>
                <a:off x="120530" y="884321"/>
                <a:ext cx="3258604" cy="774941"/>
              </a:xfrm>
              <a:prstGeom prst="roundRect">
                <a:avLst>
                  <a:gd name="adj" fmla="val 50000"/>
                </a:avLst>
              </a:prstGeom>
              <a:solidFill>
                <a:schemeClr val="accent1">
                  <a:alpha val="74901"/>
                </a:schemeClr>
              </a:solidFill>
              <a:ln>
                <a:noFill/>
              </a:ln>
            </p:spPr>
            <p:txBody>
              <a:bodyPr wrap="square" lIns="0" tIns="0" rIns="360038" bIns="0" anchor="ctr" anchorCtr="0">
                <a:noAutofit/>
              </a:bodyPr>
              <a:lstStyle/>
              <a:p>
                <a:pPr algn="ctr">
                  <a:buClr>
                    <a:schemeClr val="lt1"/>
                  </a:buClr>
                  <a:buSzPct val="25000"/>
                </a:pPr>
                <a:r>
                  <a:rPr lang="en-GB" sz="1500" b="1" dirty="0">
                    <a:solidFill>
                      <a:schemeClr val="lt1"/>
                    </a:solidFill>
                  </a:rPr>
                  <a:t>Project Planning &amp; Analysis</a:t>
                </a:r>
              </a:p>
            </p:txBody>
          </p:sp>
        </p:grpSp>
        <p:sp>
          <p:nvSpPr>
            <p:cNvPr id="321" name="Shape 321"/>
            <p:cNvSpPr/>
            <p:nvPr/>
          </p:nvSpPr>
          <p:spPr>
            <a:xfrm>
              <a:off x="44855" y="1995484"/>
              <a:ext cx="1439517" cy="1298649"/>
            </a:xfrm>
            <a:prstGeom prst="rect">
              <a:avLst/>
            </a:prstGeom>
            <a:noFill/>
            <a:ln>
              <a:noFill/>
            </a:ln>
          </p:spPr>
          <p:txBody>
            <a:bodyPr wrap="square" lIns="0" tIns="0" rIns="0" bIns="0" anchor="t" anchorCtr="0">
              <a:noAutofit/>
            </a:bodyPr>
            <a:lstStyle/>
            <a:p>
              <a:pPr marL="128588" indent="-128588">
                <a:lnSpc>
                  <a:spcPct val="89000"/>
                </a:lnSpc>
                <a:buClr>
                  <a:srgbClr val="000000"/>
                </a:buClr>
                <a:buSzPct val="103125"/>
                <a:buFont typeface="Arial"/>
                <a:buChar char="•"/>
              </a:pPr>
              <a:r>
                <a:rPr lang="en-GB" sz="1050" dirty="0">
                  <a:solidFill>
                    <a:schemeClr val="accent1"/>
                  </a:solidFill>
                </a:rPr>
                <a:t>Understanding project requirements</a:t>
              </a:r>
            </a:p>
            <a:p>
              <a:pPr marL="128588" indent="-128588">
                <a:lnSpc>
                  <a:spcPct val="89000"/>
                </a:lnSpc>
                <a:buClr>
                  <a:srgbClr val="000000"/>
                </a:buClr>
                <a:buSzPct val="103125"/>
                <a:buFont typeface="Arial"/>
                <a:buChar char="•"/>
              </a:pPr>
              <a:r>
                <a:rPr lang="en-GB" sz="1050" dirty="0">
                  <a:solidFill>
                    <a:schemeClr val="accent1"/>
                  </a:solidFill>
                </a:rPr>
                <a:t>Plan out the schedule</a:t>
              </a:r>
            </a:p>
          </p:txBody>
        </p:sp>
        <p:grpSp>
          <p:nvGrpSpPr>
            <p:cNvPr id="322" name="Shape 322"/>
            <p:cNvGrpSpPr/>
            <p:nvPr/>
          </p:nvGrpSpPr>
          <p:grpSpPr>
            <a:xfrm>
              <a:off x="1252752" y="1455746"/>
              <a:ext cx="2600070" cy="1177659"/>
              <a:chOff x="1721136" y="1032942"/>
              <a:chExt cx="3466758" cy="1570211"/>
            </a:xfrm>
          </p:grpSpPr>
          <p:sp>
            <p:nvSpPr>
              <p:cNvPr id="323" name="Shape 323"/>
              <p:cNvSpPr/>
              <p:nvPr/>
            </p:nvSpPr>
            <p:spPr>
              <a:xfrm rot="2700000">
                <a:off x="3889173" y="1490143"/>
                <a:ext cx="1325882" cy="411480"/>
              </a:xfrm>
              <a:prstGeom prst="roundRect">
                <a:avLst>
                  <a:gd name="adj" fmla="val 50000"/>
                </a:avLst>
              </a:prstGeom>
              <a:solidFill>
                <a:schemeClr val="accent3">
                  <a:alpha val="74901"/>
                </a:schemeClr>
              </a:solidFill>
              <a:ln>
                <a:noFill/>
              </a:ln>
            </p:spPr>
            <p:txBody>
              <a:bodyPr wrap="square" lIns="0" tIns="0" rIns="360038" bIns="0" anchor="ctr" anchorCtr="0">
                <a:noAutofit/>
              </a:bodyPr>
              <a:lstStyle/>
              <a:p>
                <a:pPr algn="ctr">
                  <a:buClr>
                    <a:srgbClr val="000000"/>
                  </a:buClr>
                </a:pPr>
                <a:endParaRPr sz="788">
                  <a:solidFill>
                    <a:schemeClr val="lt1"/>
                  </a:solidFill>
                </a:endParaRPr>
              </a:p>
            </p:txBody>
          </p:sp>
          <p:sp>
            <p:nvSpPr>
              <p:cNvPr id="324" name="Shape 324"/>
              <p:cNvSpPr/>
              <p:nvPr/>
            </p:nvSpPr>
            <p:spPr>
              <a:xfrm rot="8100000">
                <a:off x="3866089" y="2191673"/>
                <a:ext cx="1321805" cy="411480"/>
              </a:xfrm>
              <a:prstGeom prst="roundRect">
                <a:avLst>
                  <a:gd name="adj" fmla="val 50000"/>
                </a:avLst>
              </a:prstGeom>
              <a:solidFill>
                <a:schemeClr val="accent3">
                  <a:alpha val="74901"/>
                </a:schemeClr>
              </a:solidFill>
              <a:ln>
                <a:noFill/>
              </a:ln>
            </p:spPr>
            <p:txBody>
              <a:bodyPr wrap="square" lIns="0" tIns="0" rIns="360038" bIns="0" anchor="ctr" anchorCtr="0">
                <a:noAutofit/>
              </a:bodyPr>
              <a:lstStyle/>
              <a:p>
                <a:pPr algn="ctr">
                  <a:buClr>
                    <a:srgbClr val="000000"/>
                  </a:buClr>
                </a:pPr>
                <a:endParaRPr sz="788">
                  <a:solidFill>
                    <a:schemeClr val="lt1"/>
                  </a:solidFill>
                </a:endParaRPr>
              </a:p>
            </p:txBody>
          </p:sp>
          <p:sp>
            <p:nvSpPr>
              <p:cNvPr id="325" name="Shape 325"/>
              <p:cNvSpPr/>
              <p:nvPr/>
            </p:nvSpPr>
            <p:spPr>
              <a:xfrm>
                <a:off x="1721136" y="1622696"/>
                <a:ext cx="3256497" cy="754245"/>
              </a:xfrm>
              <a:prstGeom prst="roundRect">
                <a:avLst>
                  <a:gd name="adj" fmla="val 50000"/>
                </a:avLst>
              </a:prstGeom>
              <a:solidFill>
                <a:schemeClr val="accent3">
                  <a:alpha val="74901"/>
                </a:schemeClr>
              </a:solidFill>
              <a:ln>
                <a:noFill/>
              </a:ln>
            </p:spPr>
            <p:txBody>
              <a:bodyPr wrap="square" lIns="308606" tIns="0" rIns="360038" bIns="0" anchor="ctr" anchorCtr="0">
                <a:noAutofit/>
              </a:bodyPr>
              <a:lstStyle/>
              <a:p>
                <a:pPr algn="ctr">
                  <a:buClr>
                    <a:schemeClr val="lt1"/>
                  </a:buClr>
                  <a:buSzPct val="25000"/>
                </a:pPr>
                <a:r>
                  <a:rPr lang="en-GB" sz="1500" b="1" dirty="0">
                    <a:solidFill>
                      <a:schemeClr val="lt1"/>
                    </a:solidFill>
                  </a:rPr>
                  <a:t>Analysis &amp; Design</a:t>
                </a:r>
              </a:p>
            </p:txBody>
          </p:sp>
        </p:grpSp>
        <p:grpSp>
          <p:nvGrpSpPr>
            <p:cNvPr id="327" name="Shape 327"/>
            <p:cNvGrpSpPr/>
            <p:nvPr/>
          </p:nvGrpSpPr>
          <p:grpSpPr>
            <a:xfrm>
              <a:off x="2570881" y="1993302"/>
              <a:ext cx="2743496" cy="1185032"/>
              <a:chOff x="3478637" y="1749685"/>
              <a:chExt cx="3657992" cy="1580043"/>
            </a:xfrm>
          </p:grpSpPr>
          <p:sp>
            <p:nvSpPr>
              <p:cNvPr id="328" name="Shape 328"/>
              <p:cNvSpPr/>
              <p:nvPr/>
            </p:nvSpPr>
            <p:spPr>
              <a:xfrm rot="2700000">
                <a:off x="5839275" y="2206886"/>
                <a:ext cx="1325882" cy="411480"/>
              </a:xfrm>
              <a:prstGeom prst="roundRect">
                <a:avLst>
                  <a:gd name="adj" fmla="val 50000"/>
                </a:avLst>
              </a:prstGeom>
              <a:solidFill>
                <a:schemeClr val="accent5">
                  <a:alpha val="74901"/>
                </a:schemeClr>
              </a:solidFill>
              <a:ln>
                <a:noFill/>
              </a:ln>
            </p:spPr>
            <p:txBody>
              <a:bodyPr wrap="square" lIns="0" tIns="0" rIns="360038" bIns="0" anchor="ctr" anchorCtr="0">
                <a:noAutofit/>
              </a:bodyPr>
              <a:lstStyle/>
              <a:p>
                <a:pPr algn="ctr">
                  <a:buClr>
                    <a:srgbClr val="000000"/>
                  </a:buClr>
                </a:pPr>
                <a:endParaRPr sz="788">
                  <a:solidFill>
                    <a:schemeClr val="lt1"/>
                  </a:solidFill>
                </a:endParaRPr>
              </a:p>
            </p:txBody>
          </p:sp>
          <p:sp>
            <p:nvSpPr>
              <p:cNvPr id="329" name="Shape 329"/>
              <p:cNvSpPr/>
              <p:nvPr/>
            </p:nvSpPr>
            <p:spPr>
              <a:xfrm rot="8100000">
                <a:off x="5814822" y="2918248"/>
                <a:ext cx="1321807" cy="411480"/>
              </a:xfrm>
              <a:prstGeom prst="roundRect">
                <a:avLst>
                  <a:gd name="adj" fmla="val 50000"/>
                </a:avLst>
              </a:prstGeom>
              <a:solidFill>
                <a:schemeClr val="accent5">
                  <a:alpha val="74901"/>
                </a:schemeClr>
              </a:solidFill>
              <a:ln>
                <a:noFill/>
              </a:ln>
            </p:spPr>
            <p:txBody>
              <a:bodyPr wrap="square" lIns="0" tIns="0" rIns="360038" bIns="0" anchor="ctr" anchorCtr="0">
                <a:noAutofit/>
              </a:bodyPr>
              <a:lstStyle/>
              <a:p>
                <a:pPr algn="ctr">
                  <a:buClr>
                    <a:srgbClr val="000000"/>
                  </a:buClr>
                </a:pPr>
                <a:endParaRPr sz="788">
                  <a:solidFill>
                    <a:schemeClr val="lt1"/>
                  </a:solidFill>
                </a:endParaRPr>
              </a:p>
            </p:txBody>
          </p:sp>
          <p:sp>
            <p:nvSpPr>
              <p:cNvPr id="330" name="Shape 330"/>
              <p:cNvSpPr/>
              <p:nvPr/>
            </p:nvSpPr>
            <p:spPr>
              <a:xfrm>
                <a:off x="3478637" y="2284680"/>
                <a:ext cx="3403597" cy="804490"/>
              </a:xfrm>
              <a:prstGeom prst="roundRect">
                <a:avLst>
                  <a:gd name="adj" fmla="val 50000"/>
                </a:avLst>
              </a:prstGeom>
              <a:solidFill>
                <a:schemeClr val="accent5">
                  <a:alpha val="74901"/>
                </a:schemeClr>
              </a:solidFill>
              <a:ln>
                <a:noFill/>
              </a:ln>
            </p:spPr>
            <p:txBody>
              <a:bodyPr wrap="square" lIns="308606" tIns="0" rIns="360038" bIns="0" anchor="ctr" anchorCtr="0">
                <a:noAutofit/>
              </a:bodyPr>
              <a:lstStyle/>
              <a:p>
                <a:pPr algn="ctr">
                  <a:buClr>
                    <a:schemeClr val="lt1"/>
                  </a:buClr>
                  <a:buSzPct val="25000"/>
                </a:pPr>
                <a:r>
                  <a:rPr lang="en-GB" sz="1350" b="1" dirty="0">
                    <a:solidFill>
                      <a:schemeClr val="lt1"/>
                    </a:solidFill>
                  </a:rPr>
                  <a:t>Coding &amp; Implementation</a:t>
                </a:r>
              </a:p>
            </p:txBody>
          </p:sp>
        </p:grpSp>
        <p:grpSp>
          <p:nvGrpSpPr>
            <p:cNvPr id="332" name="Shape 332"/>
            <p:cNvGrpSpPr/>
            <p:nvPr/>
          </p:nvGrpSpPr>
          <p:grpSpPr>
            <a:xfrm>
              <a:off x="3931484" y="2564402"/>
              <a:ext cx="2714860" cy="1200035"/>
              <a:chOff x="5292774" y="2511159"/>
              <a:chExt cx="3619810" cy="1600047"/>
            </a:xfrm>
          </p:grpSpPr>
          <p:sp>
            <p:nvSpPr>
              <p:cNvPr id="333" name="Shape 333"/>
              <p:cNvSpPr/>
              <p:nvPr/>
            </p:nvSpPr>
            <p:spPr>
              <a:xfrm rot="2700000">
                <a:off x="7615695" y="2968358"/>
                <a:ext cx="1325878" cy="411480"/>
              </a:xfrm>
              <a:prstGeom prst="roundRect">
                <a:avLst>
                  <a:gd name="adj" fmla="val 50000"/>
                </a:avLst>
              </a:prstGeom>
              <a:solidFill>
                <a:schemeClr val="dk2">
                  <a:alpha val="74901"/>
                </a:schemeClr>
              </a:solidFill>
              <a:ln>
                <a:noFill/>
              </a:ln>
            </p:spPr>
            <p:txBody>
              <a:bodyPr wrap="square" lIns="0" tIns="0" rIns="360038" bIns="0" anchor="ctr" anchorCtr="0">
                <a:noAutofit/>
              </a:bodyPr>
              <a:lstStyle/>
              <a:p>
                <a:pPr algn="ctr">
                  <a:buClr>
                    <a:srgbClr val="000000"/>
                  </a:buClr>
                </a:pPr>
                <a:endParaRPr sz="788">
                  <a:solidFill>
                    <a:schemeClr val="lt1"/>
                  </a:solidFill>
                </a:endParaRPr>
              </a:p>
            </p:txBody>
          </p:sp>
          <p:sp>
            <p:nvSpPr>
              <p:cNvPr id="334" name="Shape 334"/>
              <p:cNvSpPr/>
              <p:nvPr/>
            </p:nvSpPr>
            <p:spPr>
              <a:xfrm>
                <a:off x="5292774" y="3069426"/>
                <a:ext cx="3376823" cy="800316"/>
              </a:xfrm>
              <a:prstGeom prst="roundRect">
                <a:avLst>
                  <a:gd name="adj" fmla="val 50000"/>
                </a:avLst>
              </a:prstGeom>
              <a:solidFill>
                <a:schemeClr val="dk2">
                  <a:alpha val="74901"/>
                </a:schemeClr>
              </a:solidFill>
              <a:ln>
                <a:noFill/>
              </a:ln>
            </p:spPr>
            <p:txBody>
              <a:bodyPr wrap="square" lIns="308606" tIns="0" rIns="360038" bIns="0" anchor="ctr" anchorCtr="0">
                <a:noAutofit/>
              </a:bodyPr>
              <a:lstStyle/>
              <a:p>
                <a:pPr algn="ctr">
                  <a:buClr>
                    <a:schemeClr val="lt1"/>
                  </a:buClr>
                  <a:buSzPct val="25000"/>
                </a:pPr>
                <a:r>
                  <a:rPr lang="en-GB" sz="1500" b="1" dirty="0">
                    <a:solidFill>
                      <a:schemeClr val="lt1"/>
                    </a:solidFill>
                  </a:rPr>
                  <a:t>Integration</a:t>
                </a:r>
              </a:p>
            </p:txBody>
          </p:sp>
          <p:sp>
            <p:nvSpPr>
              <p:cNvPr id="335" name="Shape 335"/>
              <p:cNvSpPr/>
              <p:nvPr/>
            </p:nvSpPr>
            <p:spPr>
              <a:xfrm rot="8100000">
                <a:off x="7590776" y="3699727"/>
                <a:ext cx="1321808" cy="411479"/>
              </a:xfrm>
              <a:prstGeom prst="roundRect">
                <a:avLst>
                  <a:gd name="adj" fmla="val 50000"/>
                </a:avLst>
              </a:prstGeom>
              <a:solidFill>
                <a:schemeClr val="dk2">
                  <a:alpha val="74901"/>
                </a:schemeClr>
              </a:solidFill>
              <a:ln>
                <a:noFill/>
              </a:ln>
            </p:spPr>
            <p:txBody>
              <a:bodyPr wrap="square" lIns="0" tIns="0" rIns="360038" bIns="0" anchor="ctr" anchorCtr="0">
                <a:noAutofit/>
              </a:bodyPr>
              <a:lstStyle/>
              <a:p>
                <a:pPr algn="ctr">
                  <a:buClr>
                    <a:srgbClr val="000000"/>
                  </a:buClr>
                </a:pPr>
                <a:endParaRPr sz="788">
                  <a:solidFill>
                    <a:schemeClr val="lt1"/>
                  </a:solidFill>
                </a:endParaRPr>
              </a:p>
            </p:txBody>
          </p:sp>
        </p:grpSp>
        <p:grpSp>
          <p:nvGrpSpPr>
            <p:cNvPr id="339" name="Shape 339"/>
            <p:cNvGrpSpPr/>
            <p:nvPr/>
          </p:nvGrpSpPr>
          <p:grpSpPr>
            <a:xfrm>
              <a:off x="4456999" y="3527431"/>
              <a:ext cx="67364" cy="75394"/>
              <a:chOff x="279400" y="-1397000"/>
              <a:chExt cx="239713" cy="268288"/>
            </a:xfrm>
          </p:grpSpPr>
          <p:sp>
            <p:nvSpPr>
              <p:cNvPr id="341" name="Shape 341"/>
              <p:cNvSpPr/>
              <p:nvPr/>
            </p:nvSpPr>
            <p:spPr>
              <a:xfrm>
                <a:off x="279400" y="-1397000"/>
                <a:ext cx="239713" cy="28575"/>
              </a:xfrm>
              <a:custGeom>
                <a:avLst/>
                <a:gdLst/>
                <a:ahLst/>
                <a:cxnLst/>
                <a:rect l="0" t="0" r="0" b="0"/>
                <a:pathLst>
                  <a:path w="120000" h="120000" extrusionOk="0">
                    <a:moveTo>
                      <a:pt x="114545" y="0"/>
                    </a:moveTo>
                    <a:cubicBezTo>
                      <a:pt x="5454" y="0"/>
                      <a:pt x="5454" y="0"/>
                      <a:pt x="5454" y="0"/>
                    </a:cubicBezTo>
                    <a:cubicBezTo>
                      <a:pt x="2727" y="0"/>
                      <a:pt x="0" y="24000"/>
                      <a:pt x="0" y="48000"/>
                    </a:cubicBezTo>
                    <a:cubicBezTo>
                      <a:pt x="0" y="96000"/>
                      <a:pt x="2727" y="120000"/>
                      <a:pt x="5454" y="120000"/>
                    </a:cubicBezTo>
                    <a:cubicBezTo>
                      <a:pt x="114545" y="120000"/>
                      <a:pt x="114545" y="120000"/>
                      <a:pt x="114545" y="120000"/>
                    </a:cubicBezTo>
                    <a:cubicBezTo>
                      <a:pt x="117272" y="120000"/>
                      <a:pt x="120000" y="96000"/>
                      <a:pt x="120000" y="48000"/>
                    </a:cubicBezTo>
                    <a:cubicBezTo>
                      <a:pt x="120000" y="24000"/>
                      <a:pt x="117272" y="0"/>
                      <a:pt x="114545" y="0"/>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42" name="Shape 342"/>
              <p:cNvSpPr/>
              <p:nvPr/>
            </p:nvSpPr>
            <p:spPr>
              <a:xfrm>
                <a:off x="328613" y="-1276350"/>
                <a:ext cx="190500" cy="26988"/>
              </a:xfrm>
              <a:custGeom>
                <a:avLst/>
                <a:gdLst/>
                <a:ahLst/>
                <a:cxnLst/>
                <a:rect l="0" t="0" r="0" b="0"/>
                <a:pathLst>
                  <a:path w="120000" h="120000" extrusionOk="0">
                    <a:moveTo>
                      <a:pt x="113142" y="0"/>
                    </a:moveTo>
                    <a:cubicBezTo>
                      <a:pt x="10285" y="0"/>
                      <a:pt x="10285" y="0"/>
                      <a:pt x="10285" y="0"/>
                    </a:cubicBezTo>
                    <a:cubicBezTo>
                      <a:pt x="6857" y="0"/>
                      <a:pt x="0" y="24000"/>
                      <a:pt x="0" y="48000"/>
                    </a:cubicBezTo>
                    <a:cubicBezTo>
                      <a:pt x="0" y="96000"/>
                      <a:pt x="6857" y="120000"/>
                      <a:pt x="10285" y="120000"/>
                    </a:cubicBezTo>
                    <a:cubicBezTo>
                      <a:pt x="113142" y="120000"/>
                      <a:pt x="113142" y="120000"/>
                      <a:pt x="113142" y="120000"/>
                    </a:cubicBezTo>
                    <a:cubicBezTo>
                      <a:pt x="116571" y="120000"/>
                      <a:pt x="120000" y="96000"/>
                      <a:pt x="120000" y="48000"/>
                    </a:cubicBezTo>
                    <a:cubicBezTo>
                      <a:pt x="120000" y="24000"/>
                      <a:pt x="116571" y="0"/>
                      <a:pt x="113142" y="0"/>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43" name="Shape 343"/>
              <p:cNvSpPr/>
              <p:nvPr/>
            </p:nvSpPr>
            <p:spPr>
              <a:xfrm>
                <a:off x="382588" y="-1155700"/>
                <a:ext cx="136525" cy="26988"/>
              </a:xfrm>
              <a:custGeom>
                <a:avLst/>
                <a:gdLst/>
                <a:ahLst/>
                <a:cxnLst/>
                <a:rect l="0" t="0" r="0" b="0"/>
                <a:pathLst>
                  <a:path w="120000" h="120000" extrusionOk="0">
                    <a:moveTo>
                      <a:pt x="110400" y="0"/>
                    </a:moveTo>
                    <a:cubicBezTo>
                      <a:pt x="14400" y="0"/>
                      <a:pt x="14400" y="0"/>
                      <a:pt x="14400" y="0"/>
                    </a:cubicBezTo>
                    <a:cubicBezTo>
                      <a:pt x="9600" y="0"/>
                      <a:pt x="0" y="24000"/>
                      <a:pt x="0" y="72000"/>
                    </a:cubicBezTo>
                    <a:cubicBezTo>
                      <a:pt x="0" y="96000"/>
                      <a:pt x="9600" y="120000"/>
                      <a:pt x="14400" y="120000"/>
                    </a:cubicBezTo>
                    <a:cubicBezTo>
                      <a:pt x="110400" y="120000"/>
                      <a:pt x="110400" y="120000"/>
                      <a:pt x="110400" y="120000"/>
                    </a:cubicBezTo>
                    <a:cubicBezTo>
                      <a:pt x="115200" y="120000"/>
                      <a:pt x="120000" y="96000"/>
                      <a:pt x="120000" y="72000"/>
                    </a:cubicBezTo>
                    <a:cubicBezTo>
                      <a:pt x="120000" y="24000"/>
                      <a:pt x="115200" y="0"/>
                      <a:pt x="110400" y="0"/>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grpSp>
        <p:grpSp>
          <p:nvGrpSpPr>
            <p:cNvPr id="346" name="Shape 346"/>
            <p:cNvGrpSpPr/>
            <p:nvPr/>
          </p:nvGrpSpPr>
          <p:grpSpPr>
            <a:xfrm>
              <a:off x="2579571" y="3008599"/>
              <a:ext cx="330576" cy="349312"/>
              <a:chOff x="7519988" y="-1484313"/>
              <a:chExt cx="1176338" cy="1243013"/>
            </a:xfrm>
          </p:grpSpPr>
          <p:sp>
            <p:nvSpPr>
              <p:cNvPr id="347" name="Shape 347"/>
              <p:cNvSpPr/>
              <p:nvPr/>
            </p:nvSpPr>
            <p:spPr>
              <a:xfrm>
                <a:off x="7519988" y="-1484313"/>
                <a:ext cx="1176338" cy="1117600"/>
              </a:xfrm>
              <a:custGeom>
                <a:avLst/>
                <a:gdLst/>
                <a:ahLst/>
                <a:cxnLst/>
                <a:rect l="0" t="0" r="0" b="0"/>
                <a:pathLst>
                  <a:path w="120000" h="120000" extrusionOk="0">
                    <a:moveTo>
                      <a:pt x="117767" y="96470"/>
                    </a:moveTo>
                    <a:cubicBezTo>
                      <a:pt x="82046" y="117058"/>
                      <a:pt x="82046" y="117058"/>
                      <a:pt x="82046" y="117058"/>
                    </a:cubicBezTo>
                    <a:cubicBezTo>
                      <a:pt x="25674" y="5882"/>
                      <a:pt x="25674" y="5882"/>
                      <a:pt x="25674" y="5882"/>
                    </a:cubicBezTo>
                    <a:cubicBezTo>
                      <a:pt x="24000" y="3529"/>
                      <a:pt x="22325" y="1764"/>
                      <a:pt x="19534" y="588"/>
                    </a:cubicBezTo>
                    <a:cubicBezTo>
                      <a:pt x="17302" y="0"/>
                      <a:pt x="14511" y="588"/>
                      <a:pt x="12279" y="1764"/>
                    </a:cubicBezTo>
                    <a:cubicBezTo>
                      <a:pt x="558" y="8235"/>
                      <a:pt x="558" y="8235"/>
                      <a:pt x="558" y="8235"/>
                    </a:cubicBezTo>
                    <a:cubicBezTo>
                      <a:pt x="0" y="8823"/>
                      <a:pt x="0" y="9411"/>
                      <a:pt x="0" y="10000"/>
                    </a:cubicBezTo>
                    <a:cubicBezTo>
                      <a:pt x="558" y="10588"/>
                      <a:pt x="1116" y="11176"/>
                      <a:pt x="1674" y="10588"/>
                    </a:cubicBezTo>
                    <a:cubicBezTo>
                      <a:pt x="13395" y="4117"/>
                      <a:pt x="13395" y="4117"/>
                      <a:pt x="13395" y="4117"/>
                    </a:cubicBezTo>
                    <a:cubicBezTo>
                      <a:pt x="15069" y="2941"/>
                      <a:pt x="17302" y="2941"/>
                      <a:pt x="18976" y="3529"/>
                    </a:cubicBezTo>
                    <a:cubicBezTo>
                      <a:pt x="20651" y="4117"/>
                      <a:pt x="22325" y="5294"/>
                      <a:pt x="22883" y="7058"/>
                    </a:cubicBezTo>
                    <a:cubicBezTo>
                      <a:pt x="80372" y="119411"/>
                      <a:pt x="80372" y="119411"/>
                      <a:pt x="80372" y="119411"/>
                    </a:cubicBezTo>
                    <a:cubicBezTo>
                      <a:pt x="80930" y="119411"/>
                      <a:pt x="80930" y="120000"/>
                      <a:pt x="81488" y="120000"/>
                    </a:cubicBezTo>
                    <a:cubicBezTo>
                      <a:pt x="81488" y="120000"/>
                      <a:pt x="81488" y="120000"/>
                      <a:pt x="81488" y="120000"/>
                    </a:cubicBezTo>
                    <a:cubicBezTo>
                      <a:pt x="82046" y="120000"/>
                      <a:pt x="82046" y="120000"/>
                      <a:pt x="82604" y="120000"/>
                    </a:cubicBezTo>
                    <a:cubicBezTo>
                      <a:pt x="118883" y="98823"/>
                      <a:pt x="118883" y="98823"/>
                      <a:pt x="118883" y="98823"/>
                    </a:cubicBezTo>
                    <a:cubicBezTo>
                      <a:pt x="120000" y="98823"/>
                      <a:pt x="120000" y="97647"/>
                      <a:pt x="119441" y="97058"/>
                    </a:cubicBezTo>
                    <a:cubicBezTo>
                      <a:pt x="119441" y="96470"/>
                      <a:pt x="118325" y="96470"/>
                      <a:pt x="117767" y="96470"/>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48" name="Shape 348"/>
              <p:cNvSpPr/>
              <p:nvPr/>
            </p:nvSpPr>
            <p:spPr>
              <a:xfrm>
                <a:off x="8045450" y="-422275"/>
                <a:ext cx="190500" cy="180975"/>
              </a:xfrm>
              <a:custGeom>
                <a:avLst/>
                <a:gdLst/>
                <a:ahLst/>
                <a:cxnLst/>
                <a:rect l="0" t="0" r="0" b="0"/>
                <a:pathLst>
                  <a:path w="120000" h="120000" extrusionOk="0">
                    <a:moveTo>
                      <a:pt x="61714" y="0"/>
                    </a:moveTo>
                    <a:cubicBezTo>
                      <a:pt x="54857" y="0"/>
                      <a:pt x="44571" y="3636"/>
                      <a:pt x="37714" y="7272"/>
                    </a:cubicBezTo>
                    <a:cubicBezTo>
                      <a:pt x="10285" y="21818"/>
                      <a:pt x="0" y="58181"/>
                      <a:pt x="13714" y="87272"/>
                    </a:cubicBezTo>
                    <a:cubicBezTo>
                      <a:pt x="24000" y="109090"/>
                      <a:pt x="44571" y="120000"/>
                      <a:pt x="65142" y="120000"/>
                    </a:cubicBezTo>
                    <a:cubicBezTo>
                      <a:pt x="72000" y="120000"/>
                      <a:pt x="82285" y="116363"/>
                      <a:pt x="89142" y="112727"/>
                    </a:cubicBezTo>
                    <a:cubicBezTo>
                      <a:pt x="102857" y="105454"/>
                      <a:pt x="113142" y="90909"/>
                      <a:pt x="116571" y="76363"/>
                    </a:cubicBezTo>
                    <a:cubicBezTo>
                      <a:pt x="120000" y="61818"/>
                      <a:pt x="120000" y="47272"/>
                      <a:pt x="113142" y="32727"/>
                    </a:cubicBezTo>
                    <a:cubicBezTo>
                      <a:pt x="102857" y="14545"/>
                      <a:pt x="82285" y="0"/>
                      <a:pt x="61714" y="0"/>
                    </a:cubicBezTo>
                    <a:close/>
                    <a:moveTo>
                      <a:pt x="102857" y="72727"/>
                    </a:moveTo>
                    <a:cubicBezTo>
                      <a:pt x="99428" y="83636"/>
                      <a:pt x="92571" y="90909"/>
                      <a:pt x="82285" y="98181"/>
                    </a:cubicBezTo>
                    <a:cubicBezTo>
                      <a:pt x="75428" y="101818"/>
                      <a:pt x="68571" y="101818"/>
                      <a:pt x="65142" y="101818"/>
                    </a:cubicBezTo>
                    <a:cubicBezTo>
                      <a:pt x="48000" y="101818"/>
                      <a:pt x="34285" y="94545"/>
                      <a:pt x="27428" y="80000"/>
                    </a:cubicBezTo>
                    <a:cubicBezTo>
                      <a:pt x="17142" y="58181"/>
                      <a:pt x="24000" y="32727"/>
                      <a:pt x="44571" y="21818"/>
                    </a:cubicBezTo>
                    <a:cubicBezTo>
                      <a:pt x="51428" y="18181"/>
                      <a:pt x="58285" y="18181"/>
                      <a:pt x="61714" y="18181"/>
                    </a:cubicBezTo>
                    <a:cubicBezTo>
                      <a:pt x="78857" y="18181"/>
                      <a:pt x="92571" y="25454"/>
                      <a:pt x="99428" y="40000"/>
                    </a:cubicBezTo>
                    <a:cubicBezTo>
                      <a:pt x="102857" y="50909"/>
                      <a:pt x="106285" y="61818"/>
                      <a:pt x="102857" y="72727"/>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50" name="Shape 350"/>
              <p:cNvSpPr/>
              <p:nvPr/>
            </p:nvSpPr>
            <p:spPr>
              <a:xfrm>
                <a:off x="8329613" y="-981075"/>
                <a:ext cx="234950" cy="138113"/>
              </a:xfrm>
              <a:custGeom>
                <a:avLst/>
                <a:gdLst/>
                <a:ahLst/>
                <a:cxnLst/>
                <a:rect l="0" t="0" r="0" b="0"/>
                <a:pathLst>
                  <a:path w="120000" h="120000" extrusionOk="0">
                    <a:moveTo>
                      <a:pt x="120000" y="4800"/>
                    </a:moveTo>
                    <a:cubicBezTo>
                      <a:pt x="117209" y="0"/>
                      <a:pt x="114418" y="0"/>
                      <a:pt x="108837" y="0"/>
                    </a:cubicBezTo>
                    <a:cubicBezTo>
                      <a:pt x="2790" y="100800"/>
                      <a:pt x="2790" y="100800"/>
                      <a:pt x="2790" y="100800"/>
                    </a:cubicBezTo>
                    <a:cubicBezTo>
                      <a:pt x="0" y="105600"/>
                      <a:pt x="0" y="110400"/>
                      <a:pt x="0" y="115200"/>
                    </a:cubicBezTo>
                    <a:cubicBezTo>
                      <a:pt x="2790" y="120000"/>
                      <a:pt x="5581" y="120000"/>
                      <a:pt x="5581" y="120000"/>
                    </a:cubicBezTo>
                    <a:cubicBezTo>
                      <a:pt x="8372" y="120000"/>
                      <a:pt x="8372" y="120000"/>
                      <a:pt x="8372" y="120000"/>
                    </a:cubicBezTo>
                    <a:cubicBezTo>
                      <a:pt x="117209" y="19200"/>
                      <a:pt x="117209" y="19200"/>
                      <a:pt x="117209" y="19200"/>
                    </a:cubicBezTo>
                    <a:cubicBezTo>
                      <a:pt x="120000" y="19200"/>
                      <a:pt x="120000" y="9600"/>
                      <a:pt x="120000" y="4800"/>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grpSp>
        <p:grpSp>
          <p:nvGrpSpPr>
            <p:cNvPr id="353" name="Shape 353"/>
            <p:cNvGrpSpPr/>
            <p:nvPr/>
          </p:nvGrpSpPr>
          <p:grpSpPr>
            <a:xfrm>
              <a:off x="1528984" y="2542480"/>
              <a:ext cx="325668" cy="332360"/>
              <a:chOff x="5526088" y="-1408113"/>
              <a:chExt cx="1158873" cy="1182690"/>
            </a:xfrm>
          </p:grpSpPr>
          <p:sp>
            <p:nvSpPr>
              <p:cNvPr id="354" name="Shape 354"/>
              <p:cNvSpPr/>
              <p:nvPr/>
            </p:nvSpPr>
            <p:spPr>
              <a:xfrm>
                <a:off x="5962650" y="-1408113"/>
                <a:ext cx="339725" cy="93663"/>
              </a:xfrm>
              <a:custGeom>
                <a:avLst/>
                <a:gdLst/>
                <a:ahLst/>
                <a:cxnLst/>
                <a:rect l="0" t="0" r="0" b="0"/>
                <a:pathLst>
                  <a:path w="120000" h="120000" extrusionOk="0">
                    <a:moveTo>
                      <a:pt x="102580" y="120000"/>
                    </a:moveTo>
                    <a:cubicBezTo>
                      <a:pt x="17419" y="120000"/>
                      <a:pt x="17419" y="120000"/>
                      <a:pt x="17419" y="120000"/>
                    </a:cubicBezTo>
                    <a:cubicBezTo>
                      <a:pt x="7741" y="120000"/>
                      <a:pt x="0" y="91764"/>
                      <a:pt x="0" y="63529"/>
                    </a:cubicBezTo>
                    <a:cubicBezTo>
                      <a:pt x="0" y="28235"/>
                      <a:pt x="7741" y="0"/>
                      <a:pt x="17419" y="0"/>
                    </a:cubicBezTo>
                    <a:cubicBezTo>
                      <a:pt x="102580" y="0"/>
                      <a:pt x="102580" y="0"/>
                      <a:pt x="102580" y="0"/>
                    </a:cubicBezTo>
                    <a:cubicBezTo>
                      <a:pt x="112258" y="0"/>
                      <a:pt x="120000" y="28235"/>
                      <a:pt x="120000" y="63529"/>
                    </a:cubicBezTo>
                    <a:cubicBezTo>
                      <a:pt x="120000" y="91764"/>
                      <a:pt x="112258" y="120000"/>
                      <a:pt x="102580" y="120000"/>
                    </a:cubicBezTo>
                    <a:close/>
                    <a:moveTo>
                      <a:pt x="17419" y="28235"/>
                    </a:moveTo>
                    <a:cubicBezTo>
                      <a:pt x="11612" y="28235"/>
                      <a:pt x="7741" y="42352"/>
                      <a:pt x="7741" y="63529"/>
                    </a:cubicBezTo>
                    <a:cubicBezTo>
                      <a:pt x="7741" y="77647"/>
                      <a:pt x="11612" y="91764"/>
                      <a:pt x="17419" y="91764"/>
                    </a:cubicBezTo>
                    <a:cubicBezTo>
                      <a:pt x="102580" y="91764"/>
                      <a:pt x="102580" y="91764"/>
                      <a:pt x="102580" y="91764"/>
                    </a:cubicBezTo>
                    <a:cubicBezTo>
                      <a:pt x="106451" y="91764"/>
                      <a:pt x="110322" y="77647"/>
                      <a:pt x="110322" y="63529"/>
                    </a:cubicBezTo>
                    <a:cubicBezTo>
                      <a:pt x="110322" y="42352"/>
                      <a:pt x="106451" y="28235"/>
                      <a:pt x="102580" y="28235"/>
                    </a:cubicBezTo>
                    <a:lnTo>
                      <a:pt x="17419" y="28235"/>
                    </a:ln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55" name="Shape 355"/>
              <p:cNvSpPr/>
              <p:nvPr/>
            </p:nvSpPr>
            <p:spPr>
              <a:xfrm>
                <a:off x="5640388" y="-498475"/>
                <a:ext cx="152400" cy="153988"/>
              </a:xfrm>
              <a:custGeom>
                <a:avLst/>
                <a:gdLst/>
                <a:ahLst/>
                <a:cxnLst/>
                <a:rect l="0" t="0" r="0" b="0"/>
                <a:pathLst>
                  <a:path w="120000" h="120000" extrusionOk="0">
                    <a:moveTo>
                      <a:pt x="59999" y="119999"/>
                    </a:moveTo>
                    <a:cubicBezTo>
                      <a:pt x="25714" y="119999"/>
                      <a:pt x="0" y="94285"/>
                      <a:pt x="0" y="59999"/>
                    </a:cubicBezTo>
                    <a:cubicBezTo>
                      <a:pt x="0" y="29999"/>
                      <a:pt x="25714" y="0"/>
                      <a:pt x="59999" y="0"/>
                    </a:cubicBezTo>
                    <a:cubicBezTo>
                      <a:pt x="94285" y="0"/>
                      <a:pt x="119999" y="29999"/>
                      <a:pt x="119999" y="59999"/>
                    </a:cubicBezTo>
                    <a:cubicBezTo>
                      <a:pt x="119999" y="94285"/>
                      <a:pt x="94285" y="119999"/>
                      <a:pt x="59999" y="119999"/>
                    </a:cubicBezTo>
                    <a:close/>
                    <a:moveTo>
                      <a:pt x="59999" y="21428"/>
                    </a:moveTo>
                    <a:cubicBezTo>
                      <a:pt x="38571" y="21428"/>
                      <a:pt x="21428" y="38571"/>
                      <a:pt x="21428" y="59999"/>
                    </a:cubicBezTo>
                    <a:cubicBezTo>
                      <a:pt x="21428" y="81428"/>
                      <a:pt x="38571" y="98571"/>
                      <a:pt x="59999" y="98571"/>
                    </a:cubicBezTo>
                    <a:cubicBezTo>
                      <a:pt x="81428" y="98571"/>
                      <a:pt x="98571" y="81428"/>
                      <a:pt x="98571" y="59999"/>
                    </a:cubicBezTo>
                    <a:cubicBezTo>
                      <a:pt x="98571" y="38571"/>
                      <a:pt x="81428" y="21428"/>
                      <a:pt x="59999" y="21428"/>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56" name="Shape 356"/>
              <p:cNvSpPr/>
              <p:nvPr/>
            </p:nvSpPr>
            <p:spPr>
              <a:xfrm>
                <a:off x="6132511" y="-498474"/>
                <a:ext cx="147638" cy="153989"/>
              </a:xfrm>
              <a:custGeom>
                <a:avLst/>
                <a:gdLst/>
                <a:ahLst/>
                <a:cxnLst/>
                <a:rect l="0" t="0" r="0" b="0"/>
                <a:pathLst>
                  <a:path w="120000" h="120000" extrusionOk="0">
                    <a:moveTo>
                      <a:pt x="62222" y="119999"/>
                    </a:moveTo>
                    <a:cubicBezTo>
                      <a:pt x="26666" y="119999"/>
                      <a:pt x="0" y="94285"/>
                      <a:pt x="0" y="59999"/>
                    </a:cubicBezTo>
                    <a:cubicBezTo>
                      <a:pt x="0" y="29999"/>
                      <a:pt x="26666" y="0"/>
                      <a:pt x="62222" y="0"/>
                    </a:cubicBezTo>
                    <a:cubicBezTo>
                      <a:pt x="93333" y="0"/>
                      <a:pt x="120000" y="29999"/>
                      <a:pt x="120000" y="59999"/>
                    </a:cubicBezTo>
                    <a:cubicBezTo>
                      <a:pt x="120000" y="94285"/>
                      <a:pt x="93333" y="119999"/>
                      <a:pt x="62222" y="119999"/>
                    </a:cubicBezTo>
                    <a:close/>
                    <a:moveTo>
                      <a:pt x="62222" y="21428"/>
                    </a:moveTo>
                    <a:cubicBezTo>
                      <a:pt x="40000" y="21428"/>
                      <a:pt x="17777" y="38571"/>
                      <a:pt x="17777" y="59999"/>
                    </a:cubicBezTo>
                    <a:cubicBezTo>
                      <a:pt x="17777" y="81428"/>
                      <a:pt x="40000" y="98571"/>
                      <a:pt x="62222" y="98571"/>
                    </a:cubicBezTo>
                    <a:cubicBezTo>
                      <a:pt x="84444" y="98571"/>
                      <a:pt x="102222" y="81428"/>
                      <a:pt x="102222" y="59999"/>
                    </a:cubicBezTo>
                    <a:cubicBezTo>
                      <a:pt x="102222" y="38571"/>
                      <a:pt x="84444" y="21428"/>
                      <a:pt x="62222" y="21428"/>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57" name="Shape 357"/>
              <p:cNvSpPr/>
              <p:nvPr/>
            </p:nvSpPr>
            <p:spPr>
              <a:xfrm>
                <a:off x="6378575" y="-498475"/>
                <a:ext cx="147638" cy="153988"/>
              </a:xfrm>
              <a:custGeom>
                <a:avLst/>
                <a:gdLst/>
                <a:ahLst/>
                <a:cxnLst/>
                <a:rect l="0" t="0" r="0" b="0"/>
                <a:pathLst>
                  <a:path w="120000" h="120000" extrusionOk="0">
                    <a:moveTo>
                      <a:pt x="57777" y="119999"/>
                    </a:moveTo>
                    <a:cubicBezTo>
                      <a:pt x="26666" y="119999"/>
                      <a:pt x="0" y="94285"/>
                      <a:pt x="0" y="59999"/>
                    </a:cubicBezTo>
                    <a:cubicBezTo>
                      <a:pt x="0" y="29999"/>
                      <a:pt x="26666" y="0"/>
                      <a:pt x="57777" y="0"/>
                    </a:cubicBezTo>
                    <a:cubicBezTo>
                      <a:pt x="93333" y="0"/>
                      <a:pt x="120000" y="29999"/>
                      <a:pt x="120000" y="59999"/>
                    </a:cubicBezTo>
                    <a:cubicBezTo>
                      <a:pt x="120000" y="94285"/>
                      <a:pt x="93333" y="119999"/>
                      <a:pt x="57777" y="119999"/>
                    </a:cubicBezTo>
                    <a:close/>
                    <a:moveTo>
                      <a:pt x="57777" y="21428"/>
                    </a:moveTo>
                    <a:cubicBezTo>
                      <a:pt x="35555" y="21428"/>
                      <a:pt x="17777" y="38571"/>
                      <a:pt x="17777" y="59999"/>
                    </a:cubicBezTo>
                    <a:cubicBezTo>
                      <a:pt x="17777" y="81428"/>
                      <a:pt x="35555" y="98571"/>
                      <a:pt x="57777" y="98571"/>
                    </a:cubicBezTo>
                    <a:cubicBezTo>
                      <a:pt x="84444" y="98571"/>
                      <a:pt x="102222" y="81428"/>
                      <a:pt x="102222" y="59999"/>
                    </a:cubicBezTo>
                    <a:cubicBezTo>
                      <a:pt x="102222" y="38571"/>
                      <a:pt x="84444" y="21428"/>
                      <a:pt x="57777" y="21428"/>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58" name="Shape 358"/>
              <p:cNvSpPr/>
              <p:nvPr/>
            </p:nvSpPr>
            <p:spPr>
              <a:xfrm>
                <a:off x="5526088" y="-612772"/>
                <a:ext cx="1158873" cy="387349"/>
              </a:xfrm>
              <a:custGeom>
                <a:avLst/>
                <a:gdLst/>
                <a:ahLst/>
                <a:cxnLst/>
                <a:rect l="0" t="0" r="0" b="0"/>
                <a:pathLst>
                  <a:path w="120000" h="120000" extrusionOk="0">
                    <a:moveTo>
                      <a:pt x="118867" y="120000"/>
                    </a:moveTo>
                    <a:cubicBezTo>
                      <a:pt x="19811" y="120000"/>
                      <a:pt x="19811" y="120000"/>
                      <a:pt x="19811" y="120000"/>
                    </a:cubicBezTo>
                    <a:cubicBezTo>
                      <a:pt x="8490" y="120000"/>
                      <a:pt x="0" y="92957"/>
                      <a:pt x="0" y="59154"/>
                    </a:cubicBezTo>
                    <a:cubicBezTo>
                      <a:pt x="0" y="27042"/>
                      <a:pt x="8490" y="0"/>
                      <a:pt x="19811" y="0"/>
                    </a:cubicBezTo>
                    <a:cubicBezTo>
                      <a:pt x="118867" y="0"/>
                      <a:pt x="118867" y="0"/>
                      <a:pt x="118867" y="0"/>
                    </a:cubicBezTo>
                    <a:cubicBezTo>
                      <a:pt x="119433" y="0"/>
                      <a:pt x="120000" y="1690"/>
                      <a:pt x="120000" y="3380"/>
                    </a:cubicBezTo>
                    <a:cubicBezTo>
                      <a:pt x="120000" y="6760"/>
                      <a:pt x="119433" y="8450"/>
                      <a:pt x="118867" y="8450"/>
                    </a:cubicBezTo>
                    <a:cubicBezTo>
                      <a:pt x="19811" y="8450"/>
                      <a:pt x="19811" y="8450"/>
                      <a:pt x="19811" y="8450"/>
                    </a:cubicBezTo>
                    <a:cubicBezTo>
                      <a:pt x="10188" y="8450"/>
                      <a:pt x="2264" y="30422"/>
                      <a:pt x="2264" y="59154"/>
                    </a:cubicBezTo>
                    <a:cubicBezTo>
                      <a:pt x="2264" y="87887"/>
                      <a:pt x="10188" y="111549"/>
                      <a:pt x="19811" y="111549"/>
                    </a:cubicBezTo>
                    <a:cubicBezTo>
                      <a:pt x="118867" y="111549"/>
                      <a:pt x="118867" y="111549"/>
                      <a:pt x="118867" y="111549"/>
                    </a:cubicBezTo>
                    <a:cubicBezTo>
                      <a:pt x="119433" y="111549"/>
                      <a:pt x="120000" y="113239"/>
                      <a:pt x="120000" y="114929"/>
                    </a:cubicBezTo>
                    <a:cubicBezTo>
                      <a:pt x="120000" y="116619"/>
                      <a:pt x="119433" y="120000"/>
                      <a:pt x="118867" y="120000"/>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grpSp>
        <p:grpSp>
          <p:nvGrpSpPr>
            <p:cNvPr id="361" name="Shape 361"/>
            <p:cNvGrpSpPr/>
            <p:nvPr/>
          </p:nvGrpSpPr>
          <p:grpSpPr>
            <a:xfrm>
              <a:off x="583658" y="2043537"/>
              <a:ext cx="260980" cy="66026"/>
              <a:chOff x="3055938" y="-1620838"/>
              <a:chExt cx="928688" cy="234951"/>
            </a:xfrm>
          </p:grpSpPr>
          <p:sp>
            <p:nvSpPr>
              <p:cNvPr id="362" name="Shape 362"/>
              <p:cNvSpPr/>
              <p:nvPr/>
            </p:nvSpPr>
            <p:spPr>
              <a:xfrm>
                <a:off x="3055938" y="-1620838"/>
                <a:ext cx="234950" cy="234950"/>
              </a:xfrm>
              <a:custGeom>
                <a:avLst/>
                <a:gdLst/>
                <a:ahLst/>
                <a:cxnLst/>
                <a:rect l="0" t="0" r="0" b="0"/>
                <a:pathLst>
                  <a:path w="120000" h="120000" extrusionOk="0">
                    <a:moveTo>
                      <a:pt x="61395" y="120000"/>
                    </a:moveTo>
                    <a:cubicBezTo>
                      <a:pt x="94883" y="120000"/>
                      <a:pt x="120000" y="92093"/>
                      <a:pt x="120000" y="58604"/>
                    </a:cubicBezTo>
                    <a:cubicBezTo>
                      <a:pt x="120000" y="27906"/>
                      <a:pt x="94883" y="0"/>
                      <a:pt x="61395" y="0"/>
                    </a:cubicBezTo>
                    <a:cubicBezTo>
                      <a:pt x="27906" y="0"/>
                      <a:pt x="0" y="27906"/>
                      <a:pt x="0" y="58604"/>
                    </a:cubicBezTo>
                    <a:cubicBezTo>
                      <a:pt x="0" y="92093"/>
                      <a:pt x="27906" y="120000"/>
                      <a:pt x="61395" y="120000"/>
                    </a:cubicBezTo>
                    <a:close/>
                    <a:moveTo>
                      <a:pt x="61395" y="13953"/>
                    </a:moveTo>
                    <a:cubicBezTo>
                      <a:pt x="86511" y="13953"/>
                      <a:pt x="108837" y="33488"/>
                      <a:pt x="108837" y="58604"/>
                    </a:cubicBezTo>
                    <a:cubicBezTo>
                      <a:pt x="108837" y="86511"/>
                      <a:pt x="86511" y="106046"/>
                      <a:pt x="61395" y="106046"/>
                    </a:cubicBezTo>
                    <a:cubicBezTo>
                      <a:pt x="33488" y="106046"/>
                      <a:pt x="13953" y="86511"/>
                      <a:pt x="13953" y="58604"/>
                    </a:cubicBezTo>
                    <a:cubicBezTo>
                      <a:pt x="13953" y="33488"/>
                      <a:pt x="33488" y="13953"/>
                      <a:pt x="61395" y="13953"/>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63" name="Shape 363"/>
              <p:cNvSpPr/>
              <p:nvPr/>
            </p:nvSpPr>
            <p:spPr>
              <a:xfrm>
                <a:off x="3749677" y="-1620838"/>
                <a:ext cx="234949" cy="234951"/>
              </a:xfrm>
              <a:custGeom>
                <a:avLst/>
                <a:gdLst/>
                <a:ahLst/>
                <a:cxnLst/>
                <a:rect l="0" t="0" r="0" b="0"/>
                <a:pathLst>
                  <a:path w="120000" h="120000" extrusionOk="0">
                    <a:moveTo>
                      <a:pt x="61395" y="120000"/>
                    </a:moveTo>
                    <a:cubicBezTo>
                      <a:pt x="94883" y="120000"/>
                      <a:pt x="120000" y="92093"/>
                      <a:pt x="120000" y="58604"/>
                    </a:cubicBezTo>
                    <a:cubicBezTo>
                      <a:pt x="120000" y="27906"/>
                      <a:pt x="94883" y="0"/>
                      <a:pt x="61395" y="0"/>
                    </a:cubicBezTo>
                    <a:cubicBezTo>
                      <a:pt x="27906" y="0"/>
                      <a:pt x="0" y="27906"/>
                      <a:pt x="0" y="58604"/>
                    </a:cubicBezTo>
                    <a:cubicBezTo>
                      <a:pt x="0" y="92093"/>
                      <a:pt x="27906" y="120000"/>
                      <a:pt x="61395" y="120000"/>
                    </a:cubicBezTo>
                    <a:close/>
                    <a:moveTo>
                      <a:pt x="61395" y="13953"/>
                    </a:moveTo>
                    <a:cubicBezTo>
                      <a:pt x="86511" y="13953"/>
                      <a:pt x="108837" y="33488"/>
                      <a:pt x="108837" y="58604"/>
                    </a:cubicBezTo>
                    <a:cubicBezTo>
                      <a:pt x="108837" y="86511"/>
                      <a:pt x="86511" y="106046"/>
                      <a:pt x="61395" y="106046"/>
                    </a:cubicBezTo>
                    <a:cubicBezTo>
                      <a:pt x="36279" y="106046"/>
                      <a:pt x="13953" y="86511"/>
                      <a:pt x="13953" y="58604"/>
                    </a:cubicBezTo>
                    <a:cubicBezTo>
                      <a:pt x="13953" y="33488"/>
                      <a:pt x="36279" y="13953"/>
                      <a:pt x="61395" y="13953"/>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grpSp>
        <p:sp>
          <p:nvSpPr>
            <p:cNvPr id="365" name="Shape 365"/>
            <p:cNvSpPr/>
            <p:nvPr/>
          </p:nvSpPr>
          <p:spPr>
            <a:xfrm>
              <a:off x="1381065" y="2477584"/>
              <a:ext cx="1233467" cy="1016817"/>
            </a:xfrm>
            <a:prstGeom prst="rect">
              <a:avLst/>
            </a:prstGeom>
            <a:noFill/>
            <a:ln>
              <a:noFill/>
            </a:ln>
          </p:spPr>
          <p:txBody>
            <a:bodyPr wrap="square" lIns="0" tIns="0" rIns="0" bIns="0" anchor="t" anchorCtr="0">
              <a:noAutofit/>
            </a:bodyPr>
            <a:lstStyle/>
            <a:p>
              <a:pPr marL="128588" indent="-128588">
                <a:lnSpc>
                  <a:spcPct val="89000"/>
                </a:lnSpc>
                <a:buClr>
                  <a:srgbClr val="000000"/>
                </a:buClr>
                <a:buSzPct val="103125"/>
                <a:buFont typeface="Arial"/>
                <a:buChar char="•"/>
              </a:pPr>
              <a:r>
                <a:rPr lang="en-GB" sz="1050" dirty="0">
                  <a:solidFill>
                    <a:schemeClr val="accent3"/>
                  </a:solidFill>
                </a:rPr>
                <a:t>Understanding the function requirement</a:t>
              </a:r>
            </a:p>
            <a:p>
              <a:pPr marL="128588" indent="-128588">
                <a:lnSpc>
                  <a:spcPct val="89000"/>
                </a:lnSpc>
                <a:buClr>
                  <a:srgbClr val="000000"/>
                </a:buClr>
                <a:buSzPct val="103125"/>
                <a:buFont typeface="Arial"/>
                <a:buChar char="•"/>
              </a:pPr>
              <a:r>
                <a:rPr lang="en-GB" sz="1050" dirty="0">
                  <a:solidFill>
                    <a:schemeClr val="accent3"/>
                  </a:solidFill>
                </a:rPr>
                <a:t>Design the UI</a:t>
              </a:r>
            </a:p>
          </p:txBody>
        </p:sp>
        <p:sp>
          <p:nvSpPr>
            <p:cNvPr id="366" name="Shape 366"/>
            <p:cNvSpPr/>
            <p:nvPr/>
          </p:nvSpPr>
          <p:spPr>
            <a:xfrm>
              <a:off x="2681619" y="3024029"/>
              <a:ext cx="1379240" cy="943145"/>
            </a:xfrm>
            <a:prstGeom prst="rect">
              <a:avLst/>
            </a:prstGeom>
            <a:noFill/>
            <a:ln>
              <a:noFill/>
            </a:ln>
          </p:spPr>
          <p:txBody>
            <a:bodyPr wrap="square" lIns="0" tIns="0" rIns="0" bIns="0" anchor="t" anchorCtr="0">
              <a:noAutofit/>
            </a:bodyPr>
            <a:lstStyle/>
            <a:p>
              <a:pPr marL="128588" indent="-128588">
                <a:lnSpc>
                  <a:spcPct val="89000"/>
                </a:lnSpc>
                <a:buClr>
                  <a:srgbClr val="000000"/>
                </a:buClr>
                <a:buSzPct val="103125"/>
                <a:buFont typeface="Arial"/>
                <a:buChar char="•"/>
              </a:pPr>
              <a:r>
                <a:rPr lang="en-GB" sz="1050" dirty="0">
                  <a:solidFill>
                    <a:schemeClr val="accent4"/>
                  </a:solidFill>
                </a:rPr>
                <a:t>Code the GUI and functions</a:t>
              </a:r>
            </a:p>
          </p:txBody>
        </p:sp>
        <p:sp>
          <p:nvSpPr>
            <p:cNvPr id="367" name="Shape 367"/>
            <p:cNvSpPr/>
            <p:nvPr/>
          </p:nvSpPr>
          <p:spPr>
            <a:xfrm>
              <a:off x="4086652" y="3643892"/>
              <a:ext cx="1522439" cy="527999"/>
            </a:xfrm>
            <a:prstGeom prst="rect">
              <a:avLst/>
            </a:prstGeom>
            <a:noFill/>
            <a:ln>
              <a:noFill/>
            </a:ln>
          </p:spPr>
          <p:txBody>
            <a:bodyPr wrap="square" lIns="0" tIns="0" rIns="0" bIns="0" anchor="t" anchorCtr="0">
              <a:noAutofit/>
            </a:bodyPr>
            <a:lstStyle/>
            <a:p>
              <a:pPr marL="128588" indent="-128588">
                <a:lnSpc>
                  <a:spcPct val="89000"/>
                </a:lnSpc>
                <a:buClr>
                  <a:srgbClr val="000000"/>
                </a:buClr>
                <a:buSzPct val="103125"/>
                <a:buFont typeface="Arial"/>
                <a:buChar char="•"/>
              </a:pPr>
              <a:r>
                <a:rPr lang="en-GB" sz="1050" dirty="0">
                  <a:solidFill>
                    <a:schemeClr val="bg2"/>
                  </a:solidFill>
                </a:rPr>
                <a:t>Integrate the related functions</a:t>
              </a:r>
            </a:p>
          </p:txBody>
        </p:sp>
        <p:grpSp>
          <p:nvGrpSpPr>
            <p:cNvPr id="368" name="Shape 368"/>
            <p:cNvGrpSpPr/>
            <p:nvPr/>
          </p:nvGrpSpPr>
          <p:grpSpPr>
            <a:xfrm>
              <a:off x="5434083" y="2956322"/>
              <a:ext cx="2613727" cy="1433812"/>
              <a:chOff x="5927791" y="2399730"/>
              <a:chExt cx="3484969" cy="1911750"/>
            </a:xfrm>
          </p:grpSpPr>
          <p:sp>
            <p:nvSpPr>
              <p:cNvPr id="369" name="Shape 369"/>
              <p:cNvSpPr/>
              <p:nvPr/>
            </p:nvSpPr>
            <p:spPr>
              <a:xfrm>
                <a:off x="5927791" y="3246116"/>
                <a:ext cx="3361777" cy="782439"/>
              </a:xfrm>
              <a:prstGeom prst="roundRect">
                <a:avLst>
                  <a:gd name="adj" fmla="val 50000"/>
                </a:avLst>
              </a:prstGeom>
              <a:solidFill>
                <a:srgbClr val="0070C0">
                  <a:alpha val="74901"/>
                </a:srgbClr>
              </a:solidFill>
              <a:ln>
                <a:noFill/>
              </a:ln>
            </p:spPr>
            <p:txBody>
              <a:bodyPr wrap="square" lIns="308606" tIns="0" rIns="360038" bIns="0" anchor="ctr" anchorCtr="0">
                <a:noAutofit/>
              </a:bodyPr>
              <a:lstStyle/>
              <a:p>
                <a:pPr algn="ctr">
                  <a:buClr>
                    <a:schemeClr val="lt1"/>
                  </a:buClr>
                  <a:buSzPct val="25000"/>
                </a:pPr>
                <a:r>
                  <a:rPr lang="en-GB" sz="1500" b="1" dirty="0">
                    <a:solidFill>
                      <a:schemeClr val="lt1"/>
                    </a:solidFill>
                  </a:rPr>
                  <a:t>Testing &amp; evaluation</a:t>
                </a:r>
              </a:p>
            </p:txBody>
          </p:sp>
          <p:sp>
            <p:nvSpPr>
              <p:cNvPr id="370" name="Shape 370"/>
              <p:cNvSpPr/>
              <p:nvPr/>
            </p:nvSpPr>
            <p:spPr>
              <a:xfrm rot="2700000">
                <a:off x="7995568" y="2943600"/>
                <a:ext cx="1499220" cy="411480"/>
              </a:xfrm>
              <a:prstGeom prst="roundRect">
                <a:avLst>
                  <a:gd name="adj" fmla="val 50000"/>
                </a:avLst>
              </a:prstGeom>
              <a:solidFill>
                <a:srgbClr val="0070C0">
                  <a:alpha val="75000"/>
                </a:srgbClr>
              </a:solidFill>
              <a:ln>
                <a:noFill/>
              </a:ln>
            </p:spPr>
            <p:txBody>
              <a:bodyPr wrap="square" lIns="0" tIns="0" rIns="360038" bIns="0" anchor="ctr" anchorCtr="0">
                <a:noAutofit/>
              </a:bodyPr>
              <a:lstStyle/>
              <a:p>
                <a:pPr algn="ctr">
                  <a:buClr>
                    <a:srgbClr val="000000"/>
                  </a:buClr>
                </a:pPr>
                <a:endParaRPr sz="788">
                  <a:solidFill>
                    <a:schemeClr val="lt1"/>
                  </a:solidFill>
                </a:endParaRPr>
              </a:p>
            </p:txBody>
          </p:sp>
          <p:sp>
            <p:nvSpPr>
              <p:cNvPr id="371" name="Shape 371"/>
              <p:cNvSpPr/>
              <p:nvPr/>
            </p:nvSpPr>
            <p:spPr>
              <a:xfrm rot="8100000">
                <a:off x="8090954" y="3900000"/>
                <a:ext cx="1321806" cy="411480"/>
              </a:xfrm>
              <a:prstGeom prst="roundRect">
                <a:avLst>
                  <a:gd name="adj" fmla="val 50000"/>
                </a:avLst>
              </a:prstGeom>
              <a:solidFill>
                <a:srgbClr val="0070C0">
                  <a:alpha val="75000"/>
                </a:srgbClr>
              </a:solidFill>
              <a:ln>
                <a:noFill/>
              </a:ln>
            </p:spPr>
            <p:txBody>
              <a:bodyPr wrap="square" lIns="0" tIns="0" rIns="360038" bIns="0" anchor="ctr" anchorCtr="0">
                <a:noAutofit/>
              </a:bodyPr>
              <a:lstStyle/>
              <a:p>
                <a:pPr algn="ctr">
                  <a:buClr>
                    <a:srgbClr val="000000"/>
                  </a:buClr>
                </a:pPr>
                <a:endParaRPr sz="788">
                  <a:solidFill>
                    <a:schemeClr val="lt1"/>
                  </a:solidFill>
                </a:endParaRPr>
              </a:p>
            </p:txBody>
          </p:sp>
        </p:grpSp>
        <p:grpSp>
          <p:nvGrpSpPr>
            <p:cNvPr id="375" name="Shape 375"/>
            <p:cNvGrpSpPr/>
            <p:nvPr/>
          </p:nvGrpSpPr>
          <p:grpSpPr>
            <a:xfrm>
              <a:off x="5483342" y="4002919"/>
              <a:ext cx="67365" cy="75394"/>
              <a:chOff x="279400" y="-1397000"/>
              <a:chExt cx="239713" cy="268288"/>
            </a:xfrm>
          </p:grpSpPr>
          <p:sp>
            <p:nvSpPr>
              <p:cNvPr id="377" name="Shape 377"/>
              <p:cNvSpPr/>
              <p:nvPr/>
            </p:nvSpPr>
            <p:spPr>
              <a:xfrm>
                <a:off x="279400" y="-1397000"/>
                <a:ext cx="239713" cy="28575"/>
              </a:xfrm>
              <a:custGeom>
                <a:avLst/>
                <a:gdLst/>
                <a:ahLst/>
                <a:cxnLst/>
                <a:rect l="0" t="0" r="0" b="0"/>
                <a:pathLst>
                  <a:path w="120000" h="120000" extrusionOk="0">
                    <a:moveTo>
                      <a:pt x="114545" y="0"/>
                    </a:moveTo>
                    <a:cubicBezTo>
                      <a:pt x="5454" y="0"/>
                      <a:pt x="5454" y="0"/>
                      <a:pt x="5454" y="0"/>
                    </a:cubicBezTo>
                    <a:cubicBezTo>
                      <a:pt x="2727" y="0"/>
                      <a:pt x="0" y="24000"/>
                      <a:pt x="0" y="48000"/>
                    </a:cubicBezTo>
                    <a:cubicBezTo>
                      <a:pt x="0" y="96000"/>
                      <a:pt x="2727" y="120000"/>
                      <a:pt x="5454" y="120000"/>
                    </a:cubicBezTo>
                    <a:cubicBezTo>
                      <a:pt x="114545" y="120000"/>
                      <a:pt x="114545" y="120000"/>
                      <a:pt x="114545" y="120000"/>
                    </a:cubicBezTo>
                    <a:cubicBezTo>
                      <a:pt x="117272" y="120000"/>
                      <a:pt x="120000" y="96000"/>
                      <a:pt x="120000" y="48000"/>
                    </a:cubicBezTo>
                    <a:cubicBezTo>
                      <a:pt x="120000" y="24000"/>
                      <a:pt x="117272" y="0"/>
                      <a:pt x="114545" y="0"/>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78" name="Shape 378"/>
              <p:cNvSpPr/>
              <p:nvPr/>
            </p:nvSpPr>
            <p:spPr>
              <a:xfrm>
                <a:off x="328613" y="-1276350"/>
                <a:ext cx="190500" cy="26988"/>
              </a:xfrm>
              <a:custGeom>
                <a:avLst/>
                <a:gdLst/>
                <a:ahLst/>
                <a:cxnLst/>
                <a:rect l="0" t="0" r="0" b="0"/>
                <a:pathLst>
                  <a:path w="120000" h="120000" extrusionOk="0">
                    <a:moveTo>
                      <a:pt x="113142" y="0"/>
                    </a:moveTo>
                    <a:cubicBezTo>
                      <a:pt x="10285" y="0"/>
                      <a:pt x="10285" y="0"/>
                      <a:pt x="10285" y="0"/>
                    </a:cubicBezTo>
                    <a:cubicBezTo>
                      <a:pt x="6857" y="0"/>
                      <a:pt x="0" y="24000"/>
                      <a:pt x="0" y="48000"/>
                    </a:cubicBezTo>
                    <a:cubicBezTo>
                      <a:pt x="0" y="96000"/>
                      <a:pt x="6857" y="120000"/>
                      <a:pt x="10285" y="120000"/>
                    </a:cubicBezTo>
                    <a:cubicBezTo>
                      <a:pt x="113142" y="120000"/>
                      <a:pt x="113142" y="120000"/>
                      <a:pt x="113142" y="120000"/>
                    </a:cubicBezTo>
                    <a:cubicBezTo>
                      <a:pt x="116571" y="120000"/>
                      <a:pt x="120000" y="96000"/>
                      <a:pt x="120000" y="48000"/>
                    </a:cubicBezTo>
                    <a:cubicBezTo>
                      <a:pt x="120000" y="24000"/>
                      <a:pt x="116571" y="0"/>
                      <a:pt x="113142" y="0"/>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sp>
            <p:nvSpPr>
              <p:cNvPr id="379" name="Shape 379"/>
              <p:cNvSpPr/>
              <p:nvPr/>
            </p:nvSpPr>
            <p:spPr>
              <a:xfrm>
                <a:off x="382588" y="-1155700"/>
                <a:ext cx="136525" cy="26988"/>
              </a:xfrm>
              <a:custGeom>
                <a:avLst/>
                <a:gdLst/>
                <a:ahLst/>
                <a:cxnLst/>
                <a:rect l="0" t="0" r="0" b="0"/>
                <a:pathLst>
                  <a:path w="120000" h="120000" extrusionOk="0">
                    <a:moveTo>
                      <a:pt x="110400" y="0"/>
                    </a:moveTo>
                    <a:cubicBezTo>
                      <a:pt x="14400" y="0"/>
                      <a:pt x="14400" y="0"/>
                      <a:pt x="14400" y="0"/>
                    </a:cubicBezTo>
                    <a:cubicBezTo>
                      <a:pt x="9600" y="0"/>
                      <a:pt x="0" y="24000"/>
                      <a:pt x="0" y="72000"/>
                    </a:cubicBezTo>
                    <a:cubicBezTo>
                      <a:pt x="0" y="96000"/>
                      <a:pt x="9600" y="120000"/>
                      <a:pt x="14400" y="120000"/>
                    </a:cubicBezTo>
                    <a:cubicBezTo>
                      <a:pt x="110400" y="120000"/>
                      <a:pt x="110400" y="120000"/>
                      <a:pt x="110400" y="120000"/>
                    </a:cubicBezTo>
                    <a:cubicBezTo>
                      <a:pt x="115200" y="120000"/>
                      <a:pt x="120000" y="96000"/>
                      <a:pt x="120000" y="72000"/>
                    </a:cubicBezTo>
                    <a:cubicBezTo>
                      <a:pt x="120000" y="24000"/>
                      <a:pt x="115200" y="0"/>
                      <a:pt x="110400" y="0"/>
                    </a:cubicBezTo>
                    <a:close/>
                  </a:path>
                </a:pathLst>
              </a:custGeom>
              <a:solidFill>
                <a:srgbClr val="FFFFFF"/>
              </a:solidFill>
              <a:ln>
                <a:noFill/>
              </a:ln>
            </p:spPr>
            <p:txBody>
              <a:bodyPr wrap="square" lIns="51431" tIns="25706" rIns="51431" bIns="25706" anchor="t" anchorCtr="0">
                <a:noAutofit/>
              </a:bodyPr>
              <a:lstStyle/>
              <a:p>
                <a:pPr>
                  <a:buClr>
                    <a:srgbClr val="000000"/>
                  </a:buClr>
                </a:pPr>
                <a:endParaRPr sz="788"/>
              </a:p>
            </p:txBody>
          </p:sp>
        </p:grpSp>
        <p:sp>
          <p:nvSpPr>
            <p:cNvPr id="380" name="Shape 380"/>
            <p:cNvSpPr/>
            <p:nvPr/>
          </p:nvSpPr>
          <p:spPr>
            <a:xfrm>
              <a:off x="5457842" y="4247296"/>
              <a:ext cx="2040745" cy="496185"/>
            </a:xfrm>
            <a:prstGeom prst="rect">
              <a:avLst/>
            </a:prstGeom>
            <a:noFill/>
            <a:ln>
              <a:noFill/>
            </a:ln>
          </p:spPr>
          <p:txBody>
            <a:bodyPr wrap="square" lIns="0" tIns="0" rIns="0" bIns="0" anchor="t" anchorCtr="0">
              <a:noAutofit/>
            </a:bodyPr>
            <a:lstStyle/>
            <a:p>
              <a:pPr marL="128588" indent="-128588">
                <a:lnSpc>
                  <a:spcPct val="89000"/>
                </a:lnSpc>
                <a:buClr>
                  <a:srgbClr val="000000"/>
                </a:buClr>
                <a:buSzPct val="103125"/>
                <a:buFont typeface="Arial"/>
                <a:buChar char="•"/>
              </a:pPr>
              <a:r>
                <a:rPr lang="en-GB" sz="1050" dirty="0">
                  <a:solidFill>
                    <a:srgbClr val="0070C0"/>
                  </a:solidFill>
                </a:rPr>
                <a:t>Test function and GUI</a:t>
              </a:r>
            </a:p>
          </p:txBody>
        </p:sp>
      </p:grpSp>
      <p:sp>
        <p:nvSpPr>
          <p:cNvPr id="50" name="Shape 210">
            <a:extLst>
              <a:ext uri="{FF2B5EF4-FFF2-40B4-BE49-F238E27FC236}">
                <a16:creationId xmlns="" xmlns:a16="http://schemas.microsoft.com/office/drawing/2014/main" id="{5A3C8EA8-A667-4D04-AF3E-4A8781E69D4E}"/>
              </a:ext>
            </a:extLst>
          </p:cNvPr>
          <p:cNvSpPr txBox="1">
            <a:spLocks/>
          </p:cNvSpPr>
          <p:nvPr/>
        </p:nvSpPr>
        <p:spPr>
          <a:xfrm>
            <a:off x="261975" y="199981"/>
            <a:ext cx="5555250" cy="497250"/>
          </a:xfrm>
          <a:prstGeom prst="rect">
            <a:avLst/>
          </a:prstGeom>
          <a:noFill/>
          <a:ln>
            <a:noFill/>
          </a:ln>
        </p:spPr>
        <p:txBody>
          <a:bodyPr wrap="square" lIns="68569" tIns="68569" rIns="68569" bIns="68569" anchor="b"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Oswald"/>
              <a:buNone/>
              <a:defRPr sz="2400" b="1" i="0" u="none" strike="noStrike" cap="none">
                <a:solidFill>
                  <a:schemeClr val="dk1"/>
                </a:solidFill>
                <a:latin typeface="Oswald"/>
                <a:ea typeface="Oswald"/>
                <a:cs typeface="Oswald"/>
                <a:sym typeface="Oswald"/>
              </a:defRPr>
            </a:lvl1pPr>
            <a:lvl2pPr lvl="1"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2pPr>
            <a:lvl3pPr lvl="2"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3pPr>
            <a:lvl4pPr lvl="3"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4pPr>
            <a:lvl5pPr lvl="4"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5pPr>
            <a:lvl6pPr lvl="5"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6pPr>
            <a:lvl7pPr lvl="6"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7pPr>
            <a:lvl8pPr lvl="7"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8pPr>
            <a:lvl9pPr lvl="8" indent="0" algn="l" rtl="0">
              <a:lnSpc>
                <a:spcPct val="100000"/>
              </a:lnSpc>
              <a:spcBef>
                <a:spcPts val="0"/>
              </a:spcBef>
              <a:spcAft>
                <a:spcPts val="0"/>
              </a:spcAft>
              <a:buClr>
                <a:schemeClr val="dk1"/>
              </a:buClr>
              <a:buFont typeface="Oswald"/>
              <a:buNone/>
              <a:defRPr sz="2400" b="1">
                <a:solidFill>
                  <a:schemeClr val="dk1"/>
                </a:solidFill>
                <a:latin typeface="Oswald"/>
                <a:ea typeface="Oswald"/>
                <a:cs typeface="Oswald"/>
                <a:sym typeface="Oswald"/>
              </a:defRPr>
            </a:lvl9pPr>
          </a:lstStyle>
          <a:p>
            <a:pPr>
              <a:buSzPct val="25000"/>
            </a:pPr>
            <a:r>
              <a:rPr lang="en-GB" sz="3200" dirty="0"/>
              <a:t>Iteration Process</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1459</TotalTime>
  <Words>1948</Words>
  <Application>Microsoft Macintosh PowerPoint</Application>
  <PresentationFormat>Custom</PresentationFormat>
  <Paragraphs>441</Paragraphs>
  <Slides>35</Slides>
  <Notes>35</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35</vt:i4>
      </vt:variant>
    </vt:vector>
  </HeadingPairs>
  <TitlesOfParts>
    <vt:vector size="42" baseType="lpstr">
      <vt:lpstr>Oswald</vt:lpstr>
      <vt:lpstr>Source Code Pro</vt:lpstr>
      <vt:lpstr>Tahoma</vt:lpstr>
      <vt:lpstr>Wingdings</vt:lpstr>
      <vt:lpstr>Arial</vt:lpstr>
      <vt:lpstr>Modern Writer</vt:lpstr>
      <vt:lpstr>Modern Writer</vt:lpstr>
      <vt:lpstr>PM Review - G7T8 ~888~</vt:lpstr>
      <vt:lpstr>Agenda</vt:lpstr>
      <vt:lpstr>Functionalities</vt:lpstr>
      <vt:lpstr>Functionalities</vt:lpstr>
      <vt:lpstr>PowerPoint Presentation</vt:lpstr>
      <vt:lpstr>Schedule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2 Days</vt:lpstr>
      <vt:lpstr>Critical Path</vt:lpstr>
      <vt:lpstr>PowerPoint Presentation</vt:lpstr>
      <vt:lpstr>PowerPoint Presentation</vt:lpstr>
      <vt:lpstr>PowerPoint Presentation</vt:lpstr>
      <vt:lpstr>PowerPoint Presentation</vt:lpstr>
      <vt:lpstr>PowerPoint Presentation</vt:lpstr>
      <vt:lpstr>PowerPoint Presentation</vt:lpstr>
      <vt:lpstr>Metrics</vt:lpstr>
      <vt:lpstr>Iterative time boxing</vt:lpstr>
      <vt:lpstr>PowerPoint Presentation</vt:lpstr>
      <vt:lpstr>PowerPoint Presentation</vt:lpstr>
      <vt:lpstr>PowerPoint Presentation</vt:lpstr>
      <vt:lpstr>PowerPoint Presentation</vt:lpstr>
      <vt:lpstr>Roles &amp; Responsibility</vt:lpstr>
      <vt:lpstr>PowerPoint Presentation</vt:lpstr>
      <vt:lpstr>PowerPoint Presentation</vt:lpstr>
      <vt:lpstr>Pair Programming</vt:lpstr>
      <vt:lpstr>PowerPoint Presentation</vt:lpstr>
      <vt:lpstr>Thank You</vt:lpstr>
      <vt:lpstr>Q&amp;A</vt:lpstr>
    </vt:vector>
  </TitlesOfParts>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PM Review - G7G8 ~888~</dc:title>
  <dc:creator>Yang</dc:creator>
  <cp:lastModifiedBy> </cp:lastModifiedBy>
  <cp:revision>66</cp:revision>
  <dcterms:modified xsi:type="dcterms:W3CDTF">2017-10-05T03:08:56Z</dcterms:modified>
</cp:coreProperties>
</file>